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5143500" type="screen16x9"/>
  <p:notesSz cx="6858000" cy="9144000"/>
  <p:embeddedFontLst>
    <p:embeddedFont>
      <p:font typeface="Open Sans" pitchFamily="2" charset="0"/>
      <p:regular r:id="rId28"/>
      <p:bold r:id="rId29"/>
      <p:italic r:id="rId30"/>
      <p:boldItalic r:id="rId31"/>
    </p:embeddedFont>
    <p:embeddedFont>
      <p:font typeface="Ubuntu" panose="020B0504030602030204" pitchFamily="3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/>
    <p:restoredTop sz="94653"/>
  </p:normalViewPr>
  <p:slideViewPr>
    <p:cSldViewPr snapToGrid="0">
      <p:cViewPr varScale="1">
        <p:scale>
          <a:sx n="158" d="100"/>
          <a:sy n="158" d="100"/>
        </p:scale>
        <p:origin x="560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2b68e1458a0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2b68e1458a0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1f564e76934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1f564e76934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1f564e76934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1f564e76934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1f1b4c6b94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1f1b4c6b94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2b67afd5bde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2b67afd5bde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2b7610e821c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2b7610e821c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2cddf7a8b7d_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g2cddf7a8b7d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1f1b4c6b94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1f1b4c6b94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2b7610e821c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2b7610e821c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2cddf7a8b7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2cddf7a8b7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1dd3f4ae61f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1dd3f4ae61f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2cf99b1c013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2cf99b1c013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2b68e1458a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2b68e1458a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2b7610e821c_1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2b7610e821c_1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Hvad kan de?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Borger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Ekstern medarbejder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Medarbejder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GB"/>
              <a:t>Enhedsadministrator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GB"/>
              <a:t>Organisationsadministrator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Vis evt screenshot fra produktet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2b68e1458a0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2b68e1458a0_0_2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Hvad kan de?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Borger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Ekstern medarbejder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Medarbejder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GB"/>
              <a:t>Enhedsadministrator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GB"/>
              <a:t>Organisationsadministrator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Vis evt screenshot fra produktet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1f7ce47ad2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1f7ce47ad2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2b7610e821c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Google Shape;458;g2b7610e821c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f7ba7f4568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1f7ba7f4568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b67afd5bde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2b67afd5bde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ca1d17eab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2ca1d17eab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2cf99b1c01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2cf99b1c01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2cf99b1c013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2cf99b1c013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2b7610e821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2b7610e821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2b68e1458a0_0_18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2b68e1458a0_0_18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 t="39" b="39"/>
          <a:stretch/>
        </p:blipFill>
        <p:spPr>
          <a:xfrm>
            <a:off x="-2757375" y="-4861650"/>
            <a:ext cx="10121072" cy="10112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18038" y="-12"/>
            <a:ext cx="2390775" cy="239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65950" y="1017725"/>
            <a:ext cx="2042875" cy="437132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707450" y="1777950"/>
            <a:ext cx="57153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3253"/>
              </a:buClr>
              <a:buSzPts val="5200"/>
              <a:buNone/>
              <a:defRPr sz="5200">
                <a:solidFill>
                  <a:srgbClr val="00325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5">
            <a:alphaModFix/>
          </a:blip>
          <a:srcRect l="-1187" r="-1177"/>
          <a:stretch/>
        </p:blipFill>
        <p:spPr>
          <a:xfrm>
            <a:off x="707450" y="528625"/>
            <a:ext cx="1600874" cy="36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2 1 1 1 1 1 1 1 1">
  <p:cSld name="TITLE_2_1_1_1_1_1_1_1_1">
    <p:bg>
      <p:bgPr>
        <a:solidFill>
          <a:schemeClr val="lt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>
            <a:spLocks noGrp="1"/>
          </p:cNvSpPr>
          <p:nvPr>
            <p:ph type="pic" idx="2"/>
          </p:nvPr>
        </p:nvSpPr>
        <p:spPr>
          <a:xfrm>
            <a:off x="4915025" y="855000"/>
            <a:ext cx="3433500" cy="3433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2" name="Google Shape;62;p11"/>
          <p:cNvSpPr txBox="1">
            <a:spLocks noGrp="1"/>
          </p:cNvSpPr>
          <p:nvPr>
            <p:ph type="ctrTitle"/>
          </p:nvPr>
        </p:nvSpPr>
        <p:spPr>
          <a:xfrm>
            <a:off x="728775" y="1501675"/>
            <a:ext cx="4012200" cy="245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3253"/>
              </a:buClr>
              <a:buSzPts val="4900"/>
              <a:buNone/>
              <a:defRPr sz="4900">
                <a:solidFill>
                  <a:srgbClr val="00325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pic>
        <p:nvPicPr>
          <p:cNvPr id="64" name="Google Shape;64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755254">
            <a:off x="8211028" y="3146020"/>
            <a:ext cx="1309019" cy="1309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195161">
            <a:off x="7329093" y="477545"/>
            <a:ext cx="1852688" cy="18526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2 1 1 1 1 1 1 1 1 1">
  <p:cSld name="TITLE_2_1_1_1_1_1_1_1_1_1">
    <p:bg>
      <p:bgPr>
        <a:solidFill>
          <a:schemeClr val="lt1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0400" y="-25000"/>
            <a:ext cx="6297549" cy="4458699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2"/>
          <p:cNvSpPr txBox="1">
            <a:spLocks noGrp="1"/>
          </p:cNvSpPr>
          <p:nvPr>
            <p:ph type="ctrTitle"/>
          </p:nvPr>
        </p:nvSpPr>
        <p:spPr>
          <a:xfrm>
            <a:off x="621725" y="563700"/>
            <a:ext cx="4012200" cy="245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00"/>
              <a:buNone/>
              <a:defRPr sz="49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pic>
        <p:nvPicPr>
          <p:cNvPr id="70" name="Google Shape;70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">
            <a:off x="6887650" y="1523425"/>
            <a:ext cx="1611600" cy="1611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17375" y="-76475"/>
            <a:ext cx="2021651" cy="5335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2 1 1 1 1 1 1 1 1 1 2">
  <p:cSld name="TITLE_2_1_1_1_1_1_1_1_1_1_2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0400" y="-25000"/>
            <a:ext cx="6297549" cy="4458699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3"/>
          <p:cNvSpPr txBox="1">
            <a:spLocks noGrp="1"/>
          </p:cNvSpPr>
          <p:nvPr>
            <p:ph type="ctrTitle"/>
          </p:nvPr>
        </p:nvSpPr>
        <p:spPr>
          <a:xfrm>
            <a:off x="621725" y="563700"/>
            <a:ext cx="4012200" cy="245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00"/>
              <a:buNone/>
              <a:defRPr sz="49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pic>
        <p:nvPicPr>
          <p:cNvPr id="76" name="Google Shape;7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">
            <a:off x="6887650" y="1523425"/>
            <a:ext cx="1611600" cy="1611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17375" y="-76475"/>
            <a:ext cx="2021651" cy="5335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2 1 1 1 1 1 1 1 1 1 2 1">
  <p:cSld name="TITLE_2_1_1_1_1_1_1_1_1_1_2_1">
    <p:bg>
      <p:bgPr>
        <a:solidFill>
          <a:schemeClr val="lt1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0400" y="-25000"/>
            <a:ext cx="6297549" cy="4458699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4"/>
          <p:cNvSpPr txBox="1">
            <a:spLocks noGrp="1"/>
          </p:cNvSpPr>
          <p:nvPr>
            <p:ph type="ctrTitle"/>
          </p:nvPr>
        </p:nvSpPr>
        <p:spPr>
          <a:xfrm>
            <a:off x="621725" y="563700"/>
            <a:ext cx="4012200" cy="245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00"/>
              <a:buNone/>
              <a:defRPr sz="49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pic>
        <p:nvPicPr>
          <p:cNvPr id="82" name="Google Shape;8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">
            <a:off x="6887650" y="1523425"/>
            <a:ext cx="1611600" cy="1611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17375" y="-76475"/>
            <a:ext cx="2021651" cy="5335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2 1 1 1 1 1 1 1 1 1 2 1 1">
  <p:cSld name="TITLE_2_1_1_1_1_1_1_1_1_1_2_1_1">
    <p:bg>
      <p:bgPr>
        <a:solidFill>
          <a:srgbClr val="F0E0D8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>
            <a:spLocks noGrp="1"/>
          </p:cNvSpPr>
          <p:nvPr>
            <p:ph type="pic" idx="2"/>
          </p:nvPr>
        </p:nvSpPr>
        <p:spPr>
          <a:xfrm rot="569489">
            <a:off x="-975920" y="-2728182"/>
            <a:ext cx="8819842" cy="793771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</p:sp>
      <p:sp>
        <p:nvSpPr>
          <p:cNvPr id="86" name="Google Shape;86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ctrTitle"/>
          </p:nvPr>
        </p:nvSpPr>
        <p:spPr>
          <a:xfrm>
            <a:off x="621725" y="563700"/>
            <a:ext cx="4012200" cy="126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3253"/>
              </a:buClr>
              <a:buSzPts val="3600"/>
              <a:buNone/>
              <a:defRPr sz="3600">
                <a:solidFill>
                  <a:srgbClr val="00325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pic>
        <p:nvPicPr>
          <p:cNvPr id="88" name="Google Shape;88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58368" y="-1474550"/>
            <a:ext cx="5330913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2 1 1 1 1 1 1 1 1 1 2 1 1 2">
  <p:cSld name="TITLE_2_1_1_1_1_1_1_1_1_1_2_1_1_2">
    <p:bg>
      <p:bgPr>
        <a:solidFill>
          <a:srgbClr val="F0E0D8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>
            <a:spLocks noGrp="1"/>
          </p:cNvSpPr>
          <p:nvPr>
            <p:ph type="pic" idx="2"/>
          </p:nvPr>
        </p:nvSpPr>
        <p:spPr>
          <a:xfrm rot="569489">
            <a:off x="-975920" y="-2728182"/>
            <a:ext cx="8819842" cy="793771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</p:sp>
      <p:sp>
        <p:nvSpPr>
          <p:cNvPr id="91" name="Google Shape;91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ctrTitle"/>
          </p:nvPr>
        </p:nvSpPr>
        <p:spPr>
          <a:xfrm>
            <a:off x="621725" y="563700"/>
            <a:ext cx="4012200" cy="126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3253"/>
              </a:buClr>
              <a:buSzPts val="3600"/>
              <a:buNone/>
              <a:defRPr sz="3600">
                <a:solidFill>
                  <a:srgbClr val="00325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pic>
        <p:nvPicPr>
          <p:cNvPr id="93" name="Google Shape;93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58368" y="-1474550"/>
            <a:ext cx="5330913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2 1 1 1 1 1 1 1 1 1 2 1 1 2 1">
  <p:cSld name="TITLE_2_1_1_1_1_1_1_1_1_1_2_1_1_2_1">
    <p:bg>
      <p:bgPr>
        <a:solidFill>
          <a:srgbClr val="DCEEFA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>
            <a:spLocks noGrp="1"/>
          </p:cNvSpPr>
          <p:nvPr>
            <p:ph type="pic" idx="2"/>
          </p:nvPr>
        </p:nvSpPr>
        <p:spPr>
          <a:xfrm rot="569489">
            <a:off x="-975920" y="-2728182"/>
            <a:ext cx="8819842" cy="793771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</p:sp>
      <p:sp>
        <p:nvSpPr>
          <p:cNvPr id="96" name="Google Shape;96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97" name="Google Shape;97;p17"/>
          <p:cNvSpPr txBox="1">
            <a:spLocks noGrp="1"/>
          </p:cNvSpPr>
          <p:nvPr>
            <p:ph type="ctrTitle"/>
          </p:nvPr>
        </p:nvSpPr>
        <p:spPr>
          <a:xfrm>
            <a:off x="621725" y="563700"/>
            <a:ext cx="4012200" cy="126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3253"/>
              </a:buClr>
              <a:buSzPts val="3600"/>
              <a:buNone/>
              <a:defRPr sz="3600">
                <a:solidFill>
                  <a:srgbClr val="00325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pic>
        <p:nvPicPr>
          <p:cNvPr id="98" name="Google Shape;98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58368" y="-1474550"/>
            <a:ext cx="5330913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2 1 1 1 1 1 1 1 1 1 2 1 1 1">
  <p:cSld name="TITLE_2_1_1_1_1_1_1_1_1_1_2_1_1_1">
    <p:bg>
      <p:bgPr>
        <a:solidFill>
          <a:schemeClr val="lt1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/>
          <p:nvPr/>
        </p:nvSpPr>
        <p:spPr>
          <a:xfrm>
            <a:off x="-30700" y="-74250"/>
            <a:ext cx="4633800" cy="5292000"/>
          </a:xfrm>
          <a:prstGeom prst="rect">
            <a:avLst/>
          </a:prstGeom>
          <a:solidFill>
            <a:srgbClr val="00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ctrTitle"/>
          </p:nvPr>
        </p:nvSpPr>
        <p:spPr>
          <a:xfrm>
            <a:off x="280100" y="438575"/>
            <a:ext cx="4012200" cy="95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103" name="Google Shape;103;p18"/>
          <p:cNvSpPr>
            <a:spLocks noGrp="1"/>
          </p:cNvSpPr>
          <p:nvPr>
            <p:ph type="pic" idx="2"/>
          </p:nvPr>
        </p:nvSpPr>
        <p:spPr>
          <a:xfrm>
            <a:off x="4594579" y="0"/>
            <a:ext cx="4549500" cy="5147100"/>
          </a:xfrm>
          <a:prstGeom prst="rect">
            <a:avLst/>
          </a:prstGeom>
          <a:noFill/>
          <a:ln>
            <a:noFill/>
          </a:ln>
        </p:spPr>
      </p:sp>
      <p:sp>
        <p:nvSpPr>
          <p:cNvPr id="104" name="Google Shape;104;p18"/>
          <p:cNvSpPr txBox="1">
            <a:spLocks noGrp="1"/>
          </p:cNvSpPr>
          <p:nvPr>
            <p:ph type="body" idx="1"/>
          </p:nvPr>
        </p:nvSpPr>
        <p:spPr>
          <a:xfrm>
            <a:off x="280100" y="1395875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2 1 1 1 1 1 1 1 1 1 2 1 1 1 1 1">
  <p:cSld name="TITLE_2_1_1_1_1_1_1_1_1_1_2_1_1_1_1_1">
    <p:bg>
      <p:bgPr>
        <a:solidFill>
          <a:schemeClr val="lt1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/>
          <p:nvPr/>
        </p:nvSpPr>
        <p:spPr>
          <a:xfrm>
            <a:off x="4549500" y="-72450"/>
            <a:ext cx="4633800" cy="5292000"/>
          </a:xfrm>
          <a:prstGeom prst="rect">
            <a:avLst/>
          </a:prstGeom>
          <a:solidFill>
            <a:srgbClr val="00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ctrTitle"/>
          </p:nvPr>
        </p:nvSpPr>
        <p:spPr>
          <a:xfrm>
            <a:off x="4860300" y="440375"/>
            <a:ext cx="4012200" cy="95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8" name="Google Shape;108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109" name="Google Shape;109;p19"/>
          <p:cNvSpPr>
            <a:spLocks noGrp="1"/>
          </p:cNvSpPr>
          <p:nvPr>
            <p:ph type="pic" idx="2"/>
          </p:nvPr>
        </p:nvSpPr>
        <p:spPr>
          <a:xfrm>
            <a:off x="4" y="0"/>
            <a:ext cx="4549500" cy="5147100"/>
          </a:xfrm>
          <a:prstGeom prst="rect">
            <a:avLst/>
          </a:prstGeom>
          <a:noFill/>
          <a:ln>
            <a:noFill/>
          </a:ln>
        </p:spPr>
      </p:sp>
      <p:sp>
        <p:nvSpPr>
          <p:cNvPr id="110" name="Google Shape;110;p19"/>
          <p:cNvSpPr txBox="1">
            <a:spLocks noGrp="1"/>
          </p:cNvSpPr>
          <p:nvPr>
            <p:ph type="body" idx="1"/>
          </p:nvPr>
        </p:nvSpPr>
        <p:spPr>
          <a:xfrm>
            <a:off x="4860300" y="1397675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2 1 1 1 1 1 1 1 1 1 2 1 1 1 1 1 1">
  <p:cSld name="TITLE_2_1_1_1_1_1_1_1_1_1_2_1_1_1_1_1_1">
    <p:bg>
      <p:bgPr>
        <a:solidFill>
          <a:schemeClr val="lt1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/>
          <p:nvPr/>
        </p:nvSpPr>
        <p:spPr>
          <a:xfrm>
            <a:off x="-30700" y="-74250"/>
            <a:ext cx="4633800" cy="5292000"/>
          </a:xfrm>
          <a:prstGeom prst="rect">
            <a:avLst/>
          </a:prstGeom>
          <a:solidFill>
            <a:srgbClr val="007A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ctrTitle"/>
          </p:nvPr>
        </p:nvSpPr>
        <p:spPr>
          <a:xfrm>
            <a:off x="280100" y="438575"/>
            <a:ext cx="4012200" cy="95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115" name="Google Shape;115;p20"/>
          <p:cNvSpPr>
            <a:spLocks noGrp="1"/>
          </p:cNvSpPr>
          <p:nvPr>
            <p:ph type="pic" idx="2"/>
          </p:nvPr>
        </p:nvSpPr>
        <p:spPr>
          <a:xfrm>
            <a:off x="4594579" y="0"/>
            <a:ext cx="4549500" cy="5147100"/>
          </a:xfrm>
          <a:prstGeom prst="rect">
            <a:avLst/>
          </a:prstGeom>
          <a:noFill/>
          <a:ln>
            <a:noFill/>
          </a:ln>
        </p:spPr>
      </p:sp>
      <p:sp>
        <p:nvSpPr>
          <p:cNvPr id="116" name="Google Shape;116;p20"/>
          <p:cNvSpPr txBox="1">
            <a:spLocks noGrp="1"/>
          </p:cNvSpPr>
          <p:nvPr>
            <p:ph type="body" idx="1"/>
          </p:nvPr>
        </p:nvSpPr>
        <p:spPr>
          <a:xfrm>
            <a:off x="280100" y="1395875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2">
  <p:cSld name="TITLE_2">
    <p:bg>
      <p:bgPr>
        <a:solidFill>
          <a:srgbClr val="F0E0D8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3"/>
          <p:cNvPicPr preferRelativeResize="0"/>
          <p:nvPr/>
        </p:nvPicPr>
        <p:blipFill rotWithShape="1">
          <a:blip r:embed="rId2">
            <a:alphaModFix/>
          </a:blip>
          <a:srcRect t="9" b="9"/>
          <a:stretch/>
        </p:blipFill>
        <p:spPr>
          <a:xfrm>
            <a:off x="-2733775" y="-4535750"/>
            <a:ext cx="10121074" cy="10112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18038" y="-12"/>
            <a:ext cx="2390775" cy="239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3"/>
          <p:cNvPicPr preferRelativeResize="0"/>
          <p:nvPr/>
        </p:nvPicPr>
        <p:blipFill rotWithShape="1">
          <a:blip r:embed="rId4">
            <a:alphaModFix/>
          </a:blip>
          <a:srcRect l="268" r="268"/>
          <a:stretch/>
        </p:blipFill>
        <p:spPr>
          <a:xfrm>
            <a:off x="7265950" y="1017725"/>
            <a:ext cx="2042876" cy="437132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3"/>
          <p:cNvSpPr txBox="1">
            <a:spLocks noGrp="1"/>
          </p:cNvSpPr>
          <p:nvPr>
            <p:ph type="ctrTitle"/>
          </p:nvPr>
        </p:nvSpPr>
        <p:spPr>
          <a:xfrm>
            <a:off x="707450" y="1777950"/>
            <a:ext cx="57153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pic>
        <p:nvPicPr>
          <p:cNvPr id="22" name="Google Shape;22;p3"/>
          <p:cNvPicPr preferRelativeResize="0"/>
          <p:nvPr/>
        </p:nvPicPr>
        <p:blipFill rotWithShape="1">
          <a:blip r:embed="rId5">
            <a:alphaModFix/>
          </a:blip>
          <a:srcRect l="-968" r="-968"/>
          <a:stretch/>
        </p:blipFill>
        <p:spPr>
          <a:xfrm>
            <a:off x="707450" y="540250"/>
            <a:ext cx="1486925" cy="34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2 1 1 1 1 1 1 1 1 1 2 1 1 1 1 1 2">
  <p:cSld name="TITLE_2_1_1_1_1_1_1_1_1_1_2_1_1_1_1_1_2">
    <p:bg>
      <p:bgPr>
        <a:solidFill>
          <a:schemeClr val="lt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/>
          <p:nvPr/>
        </p:nvSpPr>
        <p:spPr>
          <a:xfrm>
            <a:off x="4549500" y="-72450"/>
            <a:ext cx="4633800" cy="5292000"/>
          </a:xfrm>
          <a:prstGeom prst="rect">
            <a:avLst/>
          </a:prstGeom>
          <a:solidFill>
            <a:srgbClr val="007A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ctrTitle"/>
          </p:nvPr>
        </p:nvSpPr>
        <p:spPr>
          <a:xfrm>
            <a:off x="4860300" y="440375"/>
            <a:ext cx="4012200" cy="95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121" name="Google Shape;121;p21"/>
          <p:cNvSpPr>
            <a:spLocks noGrp="1"/>
          </p:cNvSpPr>
          <p:nvPr>
            <p:ph type="pic" idx="2"/>
          </p:nvPr>
        </p:nvSpPr>
        <p:spPr>
          <a:xfrm>
            <a:off x="4" y="0"/>
            <a:ext cx="4549500" cy="5147100"/>
          </a:xfrm>
          <a:prstGeom prst="rect">
            <a:avLst/>
          </a:prstGeom>
          <a:noFill/>
          <a:ln>
            <a:noFill/>
          </a:ln>
        </p:spPr>
      </p:sp>
      <p:sp>
        <p:nvSpPr>
          <p:cNvPr id="122" name="Google Shape;122;p21"/>
          <p:cNvSpPr txBox="1">
            <a:spLocks noGrp="1"/>
          </p:cNvSpPr>
          <p:nvPr>
            <p:ph type="body" idx="1"/>
          </p:nvPr>
        </p:nvSpPr>
        <p:spPr>
          <a:xfrm>
            <a:off x="4860300" y="1397675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2 1 1 1 1 1 1 1 1 1 2 1 1 1 1 1 1 1">
  <p:cSld name="TITLE_2_1_1_1_1_1_1_1_1_1_2_1_1_1_1_1_1_1">
    <p:bg>
      <p:bgPr>
        <a:solidFill>
          <a:schemeClr val="lt1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/>
          <p:nvPr/>
        </p:nvSpPr>
        <p:spPr>
          <a:xfrm>
            <a:off x="-30700" y="-74250"/>
            <a:ext cx="4633800" cy="5292000"/>
          </a:xfrm>
          <a:prstGeom prst="rect">
            <a:avLst/>
          </a:prstGeom>
          <a:solidFill>
            <a:srgbClr val="B2DB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2"/>
          <p:cNvSpPr txBox="1">
            <a:spLocks noGrp="1"/>
          </p:cNvSpPr>
          <p:nvPr>
            <p:ph type="ctrTitle"/>
          </p:nvPr>
        </p:nvSpPr>
        <p:spPr>
          <a:xfrm>
            <a:off x="280100" y="438575"/>
            <a:ext cx="4012200" cy="95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127" name="Google Shape;127;p22"/>
          <p:cNvSpPr>
            <a:spLocks noGrp="1"/>
          </p:cNvSpPr>
          <p:nvPr>
            <p:ph type="pic" idx="2"/>
          </p:nvPr>
        </p:nvSpPr>
        <p:spPr>
          <a:xfrm>
            <a:off x="4594579" y="0"/>
            <a:ext cx="4549500" cy="5147100"/>
          </a:xfrm>
          <a:prstGeom prst="rect">
            <a:avLst/>
          </a:prstGeom>
          <a:noFill/>
          <a:ln>
            <a:noFill/>
          </a:ln>
        </p:spPr>
      </p:sp>
      <p:sp>
        <p:nvSpPr>
          <p:cNvPr id="128" name="Google Shape;128;p22"/>
          <p:cNvSpPr txBox="1">
            <a:spLocks noGrp="1"/>
          </p:cNvSpPr>
          <p:nvPr>
            <p:ph type="body" idx="1"/>
          </p:nvPr>
        </p:nvSpPr>
        <p:spPr>
          <a:xfrm>
            <a:off x="280100" y="1395875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2 1 1 1 1 1 1 1 1 1 2 1 1 1 1 1 2 1">
  <p:cSld name="TITLE_2_1_1_1_1_1_1_1_1_1_2_1_1_1_1_1_2_1">
    <p:bg>
      <p:bgPr>
        <a:solidFill>
          <a:schemeClr val="lt1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/>
          <p:nvPr/>
        </p:nvSpPr>
        <p:spPr>
          <a:xfrm>
            <a:off x="4549500" y="-72450"/>
            <a:ext cx="4633800" cy="5292000"/>
          </a:xfrm>
          <a:prstGeom prst="rect">
            <a:avLst/>
          </a:prstGeom>
          <a:solidFill>
            <a:srgbClr val="B2DB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ctrTitle"/>
          </p:nvPr>
        </p:nvSpPr>
        <p:spPr>
          <a:xfrm>
            <a:off x="4860300" y="440375"/>
            <a:ext cx="4012200" cy="95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133" name="Google Shape;133;p23"/>
          <p:cNvSpPr>
            <a:spLocks noGrp="1"/>
          </p:cNvSpPr>
          <p:nvPr>
            <p:ph type="pic" idx="2"/>
          </p:nvPr>
        </p:nvSpPr>
        <p:spPr>
          <a:xfrm>
            <a:off x="4" y="0"/>
            <a:ext cx="4549500" cy="5147100"/>
          </a:xfrm>
          <a:prstGeom prst="rect">
            <a:avLst/>
          </a:prstGeom>
          <a:noFill/>
          <a:ln>
            <a:noFill/>
          </a:ln>
        </p:spPr>
      </p:sp>
      <p:sp>
        <p:nvSpPr>
          <p:cNvPr id="134" name="Google Shape;134;p23"/>
          <p:cNvSpPr txBox="1">
            <a:spLocks noGrp="1"/>
          </p:cNvSpPr>
          <p:nvPr>
            <p:ph type="body" idx="1"/>
          </p:nvPr>
        </p:nvSpPr>
        <p:spPr>
          <a:xfrm>
            <a:off x="4860300" y="1397675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2 1 1 1 1 1 1 1 1 1 2 1 1 1 1 1 1 1 1">
  <p:cSld name="TITLE_2_1_1_1_1_1_1_1_1_1_2_1_1_1_1_1_1_1_1">
    <p:bg>
      <p:bgPr>
        <a:solidFill>
          <a:schemeClr val="lt1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/>
          <p:nvPr/>
        </p:nvSpPr>
        <p:spPr>
          <a:xfrm>
            <a:off x="-30700" y="-74250"/>
            <a:ext cx="4633800" cy="5292000"/>
          </a:xfrm>
          <a:prstGeom prst="rect">
            <a:avLst/>
          </a:prstGeom>
          <a:solidFill>
            <a:srgbClr val="E708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4"/>
          <p:cNvSpPr txBox="1">
            <a:spLocks noGrp="1"/>
          </p:cNvSpPr>
          <p:nvPr>
            <p:ph type="ctrTitle"/>
          </p:nvPr>
        </p:nvSpPr>
        <p:spPr>
          <a:xfrm>
            <a:off x="280100" y="438575"/>
            <a:ext cx="4012200" cy="95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139" name="Google Shape;139;p24"/>
          <p:cNvSpPr>
            <a:spLocks noGrp="1"/>
          </p:cNvSpPr>
          <p:nvPr>
            <p:ph type="pic" idx="2"/>
          </p:nvPr>
        </p:nvSpPr>
        <p:spPr>
          <a:xfrm>
            <a:off x="4594579" y="0"/>
            <a:ext cx="4549500" cy="5147100"/>
          </a:xfrm>
          <a:prstGeom prst="rect">
            <a:avLst/>
          </a:prstGeom>
          <a:noFill/>
          <a:ln>
            <a:noFill/>
          </a:ln>
        </p:spPr>
      </p:sp>
      <p:sp>
        <p:nvSpPr>
          <p:cNvPr id="140" name="Google Shape;140;p24"/>
          <p:cNvSpPr txBox="1">
            <a:spLocks noGrp="1"/>
          </p:cNvSpPr>
          <p:nvPr>
            <p:ph type="body" idx="1"/>
          </p:nvPr>
        </p:nvSpPr>
        <p:spPr>
          <a:xfrm>
            <a:off x="280100" y="1395875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2 1 1 1 1 1 1 1 1 1 2 1 1 1 1 1 2 1 1">
  <p:cSld name="TITLE_2_1_1_1_1_1_1_1_1_1_2_1_1_1_1_1_2_1_1">
    <p:bg>
      <p:bgPr>
        <a:solidFill>
          <a:schemeClr val="lt1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5"/>
          <p:cNvSpPr/>
          <p:nvPr/>
        </p:nvSpPr>
        <p:spPr>
          <a:xfrm>
            <a:off x="4549500" y="-72450"/>
            <a:ext cx="4633800" cy="5292000"/>
          </a:xfrm>
          <a:prstGeom prst="rect">
            <a:avLst/>
          </a:prstGeom>
          <a:solidFill>
            <a:srgbClr val="E708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5"/>
          <p:cNvSpPr txBox="1">
            <a:spLocks noGrp="1"/>
          </p:cNvSpPr>
          <p:nvPr>
            <p:ph type="ctrTitle"/>
          </p:nvPr>
        </p:nvSpPr>
        <p:spPr>
          <a:xfrm>
            <a:off x="4860300" y="440375"/>
            <a:ext cx="4012200" cy="95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145" name="Google Shape;145;p25"/>
          <p:cNvSpPr>
            <a:spLocks noGrp="1"/>
          </p:cNvSpPr>
          <p:nvPr>
            <p:ph type="pic" idx="2"/>
          </p:nvPr>
        </p:nvSpPr>
        <p:spPr>
          <a:xfrm>
            <a:off x="4" y="0"/>
            <a:ext cx="4549500" cy="5147100"/>
          </a:xfrm>
          <a:prstGeom prst="rect">
            <a:avLst/>
          </a:prstGeom>
          <a:noFill/>
          <a:ln>
            <a:noFill/>
          </a:ln>
        </p:spPr>
      </p:sp>
      <p:sp>
        <p:nvSpPr>
          <p:cNvPr id="146" name="Google Shape;146;p25"/>
          <p:cNvSpPr txBox="1">
            <a:spLocks noGrp="1"/>
          </p:cNvSpPr>
          <p:nvPr>
            <p:ph type="body" idx="1"/>
          </p:nvPr>
        </p:nvSpPr>
        <p:spPr>
          <a:xfrm>
            <a:off x="4860300" y="1397675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2 1 1 1 1 1 1 1 1 1 2 1 1 1 1 1 2 1 1 1">
  <p:cSld name="TITLE_2_1_1_1_1_1_1_1_1_1_2_1_1_1_1_1_2_1_1_1">
    <p:bg>
      <p:bgPr>
        <a:solidFill>
          <a:schemeClr val="lt1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/>
          <p:nvPr/>
        </p:nvSpPr>
        <p:spPr>
          <a:xfrm>
            <a:off x="4549500" y="-72450"/>
            <a:ext cx="4633800" cy="5292000"/>
          </a:xfrm>
          <a:prstGeom prst="rect">
            <a:avLst/>
          </a:prstGeom>
          <a:solidFill>
            <a:srgbClr val="DCEE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27"/>
          <p:cNvSpPr txBox="1">
            <a:spLocks noGrp="1"/>
          </p:cNvSpPr>
          <p:nvPr>
            <p:ph type="ctrTitle"/>
          </p:nvPr>
        </p:nvSpPr>
        <p:spPr>
          <a:xfrm>
            <a:off x="4860300" y="440375"/>
            <a:ext cx="4012200" cy="95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6" name="Google Shape;156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157" name="Google Shape;157;p27"/>
          <p:cNvSpPr>
            <a:spLocks noGrp="1"/>
          </p:cNvSpPr>
          <p:nvPr>
            <p:ph type="pic" idx="2"/>
          </p:nvPr>
        </p:nvSpPr>
        <p:spPr>
          <a:xfrm>
            <a:off x="4" y="0"/>
            <a:ext cx="4549500" cy="5147100"/>
          </a:xfrm>
          <a:prstGeom prst="rect">
            <a:avLst/>
          </a:prstGeom>
          <a:noFill/>
          <a:ln>
            <a:noFill/>
          </a:ln>
        </p:spPr>
      </p:sp>
      <p:sp>
        <p:nvSpPr>
          <p:cNvPr id="158" name="Google Shape;158;p27"/>
          <p:cNvSpPr txBox="1">
            <a:spLocks noGrp="1"/>
          </p:cNvSpPr>
          <p:nvPr>
            <p:ph type="body" idx="1"/>
          </p:nvPr>
        </p:nvSpPr>
        <p:spPr>
          <a:xfrm>
            <a:off x="4860300" y="1397675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2 1 1 1 1 1 1 1 1 1 2 1 1 1 1 1 1 1 1 1 1">
  <p:cSld name="TITLE_2_1_1_1_1_1_1_1_1_1_2_1_1_1_1_1_1_1_1_1_1">
    <p:bg>
      <p:bgPr>
        <a:solidFill>
          <a:schemeClr val="lt1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8"/>
          <p:cNvSpPr/>
          <p:nvPr/>
        </p:nvSpPr>
        <p:spPr>
          <a:xfrm>
            <a:off x="-30700" y="-74250"/>
            <a:ext cx="4633800" cy="5292000"/>
          </a:xfrm>
          <a:prstGeom prst="rect">
            <a:avLst/>
          </a:prstGeom>
          <a:solidFill>
            <a:srgbClr val="F0E0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8"/>
          <p:cNvSpPr txBox="1">
            <a:spLocks noGrp="1"/>
          </p:cNvSpPr>
          <p:nvPr>
            <p:ph type="ctrTitle"/>
          </p:nvPr>
        </p:nvSpPr>
        <p:spPr>
          <a:xfrm>
            <a:off x="280100" y="438575"/>
            <a:ext cx="4012200" cy="95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3253"/>
              </a:buClr>
              <a:buSzPts val="2800"/>
              <a:buNone/>
              <a:defRPr>
                <a:solidFill>
                  <a:srgbClr val="00325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62" name="Google Shape;162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163" name="Google Shape;163;p28"/>
          <p:cNvSpPr>
            <a:spLocks noGrp="1"/>
          </p:cNvSpPr>
          <p:nvPr>
            <p:ph type="pic" idx="2"/>
          </p:nvPr>
        </p:nvSpPr>
        <p:spPr>
          <a:xfrm>
            <a:off x="4594579" y="0"/>
            <a:ext cx="4549500" cy="5147100"/>
          </a:xfrm>
          <a:prstGeom prst="rect">
            <a:avLst/>
          </a:prstGeom>
          <a:noFill/>
          <a:ln>
            <a:noFill/>
          </a:ln>
        </p:spPr>
      </p:sp>
      <p:sp>
        <p:nvSpPr>
          <p:cNvPr id="164" name="Google Shape;164;p28"/>
          <p:cNvSpPr txBox="1">
            <a:spLocks noGrp="1"/>
          </p:cNvSpPr>
          <p:nvPr>
            <p:ph type="body" idx="1"/>
          </p:nvPr>
        </p:nvSpPr>
        <p:spPr>
          <a:xfrm>
            <a:off x="280100" y="1395875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003253"/>
              </a:buClr>
              <a:buSzPts val="1200"/>
              <a:buChar char="●"/>
              <a:defRPr sz="1200">
                <a:solidFill>
                  <a:srgbClr val="003253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rgbClr val="003253"/>
              </a:buClr>
              <a:buSzPts val="1200"/>
              <a:buChar char="○"/>
              <a:defRPr sz="1200">
                <a:solidFill>
                  <a:srgbClr val="003253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rgbClr val="003253"/>
              </a:buClr>
              <a:buSzPts val="1200"/>
              <a:buChar char="■"/>
              <a:defRPr sz="1200">
                <a:solidFill>
                  <a:srgbClr val="003253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rgbClr val="003253"/>
              </a:buClr>
              <a:buSzPts val="1200"/>
              <a:buChar char="●"/>
              <a:defRPr sz="1200">
                <a:solidFill>
                  <a:srgbClr val="003253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rgbClr val="003253"/>
              </a:buClr>
              <a:buSzPts val="1200"/>
              <a:buChar char="○"/>
              <a:defRPr sz="1200">
                <a:solidFill>
                  <a:srgbClr val="003253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rgbClr val="003253"/>
              </a:buClr>
              <a:buSzPts val="1200"/>
              <a:buChar char="■"/>
              <a:defRPr sz="1200">
                <a:solidFill>
                  <a:srgbClr val="003253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rgbClr val="003253"/>
              </a:buClr>
              <a:buSzPts val="1200"/>
              <a:buChar char="●"/>
              <a:defRPr sz="1200">
                <a:solidFill>
                  <a:srgbClr val="003253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rgbClr val="003253"/>
              </a:buClr>
              <a:buSzPts val="1200"/>
              <a:buChar char="○"/>
              <a:defRPr sz="1200">
                <a:solidFill>
                  <a:srgbClr val="003253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rgbClr val="003253"/>
              </a:buClr>
              <a:buSzPts val="1200"/>
              <a:buChar char="■"/>
              <a:defRPr sz="1200">
                <a:solidFill>
                  <a:srgbClr val="00325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2 1 1 1 1 1 1 1 1 1 2 1 1 1 1 1 2 1 1 1 1">
  <p:cSld name="TITLE_2_1_1_1_1_1_1_1_1_1_2_1_1_1_1_1_2_1_1_1_1">
    <p:bg>
      <p:bgPr>
        <a:solidFill>
          <a:schemeClr val="lt1"/>
        </a:soli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9"/>
          <p:cNvSpPr/>
          <p:nvPr/>
        </p:nvSpPr>
        <p:spPr>
          <a:xfrm>
            <a:off x="4549500" y="-72450"/>
            <a:ext cx="4633800" cy="5292000"/>
          </a:xfrm>
          <a:prstGeom prst="rect">
            <a:avLst/>
          </a:prstGeom>
          <a:solidFill>
            <a:srgbClr val="F0E0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9"/>
          <p:cNvSpPr txBox="1">
            <a:spLocks noGrp="1"/>
          </p:cNvSpPr>
          <p:nvPr>
            <p:ph type="ctrTitle"/>
          </p:nvPr>
        </p:nvSpPr>
        <p:spPr>
          <a:xfrm>
            <a:off x="4860300" y="440375"/>
            <a:ext cx="4012200" cy="95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3253"/>
              </a:buClr>
              <a:buSzPts val="2800"/>
              <a:buNone/>
              <a:defRPr>
                <a:solidFill>
                  <a:srgbClr val="00325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3253"/>
              </a:buClr>
              <a:buSzPts val="5200"/>
              <a:buNone/>
              <a:defRPr sz="5200">
                <a:solidFill>
                  <a:srgbClr val="00325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3253"/>
              </a:buClr>
              <a:buSzPts val="5200"/>
              <a:buNone/>
              <a:defRPr sz="5200">
                <a:solidFill>
                  <a:srgbClr val="00325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3253"/>
              </a:buClr>
              <a:buSzPts val="5200"/>
              <a:buNone/>
              <a:defRPr sz="5200">
                <a:solidFill>
                  <a:srgbClr val="00325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3253"/>
              </a:buClr>
              <a:buSzPts val="5200"/>
              <a:buNone/>
              <a:defRPr sz="5200">
                <a:solidFill>
                  <a:srgbClr val="00325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3253"/>
              </a:buClr>
              <a:buSzPts val="5200"/>
              <a:buNone/>
              <a:defRPr sz="5200">
                <a:solidFill>
                  <a:srgbClr val="00325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3253"/>
              </a:buClr>
              <a:buSzPts val="5200"/>
              <a:buNone/>
              <a:defRPr sz="5200">
                <a:solidFill>
                  <a:srgbClr val="00325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3253"/>
              </a:buClr>
              <a:buSzPts val="5200"/>
              <a:buNone/>
              <a:defRPr sz="5200">
                <a:solidFill>
                  <a:srgbClr val="00325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3253"/>
              </a:buClr>
              <a:buSzPts val="5200"/>
              <a:buNone/>
              <a:defRPr sz="5200">
                <a:solidFill>
                  <a:srgbClr val="003253"/>
                </a:solidFill>
              </a:defRPr>
            </a:lvl9pPr>
          </a:lstStyle>
          <a:p>
            <a:endParaRPr/>
          </a:p>
        </p:txBody>
      </p:sp>
      <p:sp>
        <p:nvSpPr>
          <p:cNvPr id="168" name="Google Shape;168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169" name="Google Shape;169;p29"/>
          <p:cNvSpPr>
            <a:spLocks noGrp="1"/>
          </p:cNvSpPr>
          <p:nvPr>
            <p:ph type="pic" idx="2"/>
          </p:nvPr>
        </p:nvSpPr>
        <p:spPr>
          <a:xfrm>
            <a:off x="4" y="0"/>
            <a:ext cx="4549500" cy="5147100"/>
          </a:xfrm>
          <a:prstGeom prst="rect">
            <a:avLst/>
          </a:prstGeom>
          <a:noFill/>
          <a:ln>
            <a:noFill/>
          </a:ln>
        </p:spPr>
      </p:sp>
      <p:sp>
        <p:nvSpPr>
          <p:cNvPr id="170" name="Google Shape;170;p29"/>
          <p:cNvSpPr txBox="1">
            <a:spLocks noGrp="1"/>
          </p:cNvSpPr>
          <p:nvPr>
            <p:ph type="body" idx="1"/>
          </p:nvPr>
        </p:nvSpPr>
        <p:spPr>
          <a:xfrm>
            <a:off x="4860300" y="1397675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003253"/>
              </a:buClr>
              <a:buSzPts val="1200"/>
              <a:buChar char="●"/>
              <a:defRPr sz="1200">
                <a:solidFill>
                  <a:srgbClr val="003253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rgbClr val="003253"/>
              </a:buClr>
              <a:buSzPts val="1200"/>
              <a:buChar char="○"/>
              <a:defRPr sz="1200">
                <a:solidFill>
                  <a:srgbClr val="003253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rgbClr val="003253"/>
              </a:buClr>
              <a:buSzPts val="1200"/>
              <a:buChar char="■"/>
              <a:defRPr sz="1200">
                <a:solidFill>
                  <a:srgbClr val="003253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rgbClr val="003253"/>
              </a:buClr>
              <a:buSzPts val="1200"/>
              <a:buChar char="●"/>
              <a:defRPr sz="1200">
                <a:solidFill>
                  <a:srgbClr val="003253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rgbClr val="003253"/>
              </a:buClr>
              <a:buSzPts val="1200"/>
              <a:buChar char="○"/>
              <a:defRPr sz="1200">
                <a:solidFill>
                  <a:srgbClr val="003253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rgbClr val="003253"/>
              </a:buClr>
              <a:buSzPts val="1200"/>
              <a:buChar char="■"/>
              <a:defRPr sz="1200">
                <a:solidFill>
                  <a:srgbClr val="003253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rgbClr val="003253"/>
              </a:buClr>
              <a:buSzPts val="1200"/>
              <a:buChar char="●"/>
              <a:defRPr sz="1200">
                <a:solidFill>
                  <a:srgbClr val="003253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rgbClr val="003253"/>
              </a:buClr>
              <a:buSzPts val="1200"/>
              <a:buChar char="○"/>
              <a:defRPr sz="1200">
                <a:solidFill>
                  <a:srgbClr val="003253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rgbClr val="003253"/>
              </a:buClr>
              <a:buSzPts val="1200"/>
              <a:buChar char="■"/>
              <a:defRPr sz="1200">
                <a:solidFill>
                  <a:srgbClr val="00325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174" name="Google Shape;174;p30"/>
          <p:cNvSpPr txBox="1">
            <a:spLocks noGrp="1"/>
          </p:cNvSpPr>
          <p:nvPr>
            <p:ph type="title" idx="2" hasCustomPrompt="1"/>
          </p:nvPr>
        </p:nvSpPr>
        <p:spPr>
          <a:xfrm>
            <a:off x="311700" y="1621275"/>
            <a:ext cx="2453100" cy="103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3253"/>
              </a:buClr>
              <a:buSzPts val="6700"/>
              <a:buNone/>
              <a:defRPr sz="6700">
                <a:solidFill>
                  <a:srgbClr val="00325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75" name="Google Shape;175;p30"/>
          <p:cNvSpPr txBox="1">
            <a:spLocks noGrp="1"/>
          </p:cNvSpPr>
          <p:nvPr>
            <p:ph type="title" idx="3" hasCustomPrompt="1"/>
          </p:nvPr>
        </p:nvSpPr>
        <p:spPr>
          <a:xfrm>
            <a:off x="6158250" y="1621275"/>
            <a:ext cx="2453100" cy="103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3253"/>
              </a:buClr>
              <a:buSzPts val="6700"/>
              <a:buNone/>
              <a:defRPr sz="6700">
                <a:solidFill>
                  <a:srgbClr val="00325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76" name="Google Shape;176;p30"/>
          <p:cNvSpPr txBox="1">
            <a:spLocks noGrp="1"/>
          </p:cNvSpPr>
          <p:nvPr>
            <p:ph type="title" idx="4" hasCustomPrompt="1"/>
          </p:nvPr>
        </p:nvSpPr>
        <p:spPr>
          <a:xfrm>
            <a:off x="3234975" y="1621275"/>
            <a:ext cx="2453100" cy="103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3253"/>
              </a:buClr>
              <a:buSzPts val="6700"/>
              <a:buNone/>
              <a:defRPr sz="6700">
                <a:solidFill>
                  <a:srgbClr val="00325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77" name="Google Shape;177;p30"/>
          <p:cNvSpPr txBox="1">
            <a:spLocks noGrp="1"/>
          </p:cNvSpPr>
          <p:nvPr>
            <p:ph type="body" idx="1"/>
          </p:nvPr>
        </p:nvSpPr>
        <p:spPr>
          <a:xfrm>
            <a:off x="311700" y="2652075"/>
            <a:ext cx="2453100" cy="19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78" name="Google Shape;178;p30"/>
          <p:cNvSpPr txBox="1">
            <a:spLocks noGrp="1"/>
          </p:cNvSpPr>
          <p:nvPr>
            <p:ph type="body" idx="5"/>
          </p:nvPr>
        </p:nvSpPr>
        <p:spPr>
          <a:xfrm>
            <a:off x="3234975" y="2652075"/>
            <a:ext cx="2453100" cy="19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79" name="Google Shape;179;p30"/>
          <p:cNvSpPr txBox="1">
            <a:spLocks noGrp="1"/>
          </p:cNvSpPr>
          <p:nvPr>
            <p:ph type="body" idx="6"/>
          </p:nvPr>
        </p:nvSpPr>
        <p:spPr>
          <a:xfrm>
            <a:off x="6158250" y="2652075"/>
            <a:ext cx="2453100" cy="19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 2">
  <p:cSld name="TITLE_ONLY_1_2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183" name="Google Shape;183;p31"/>
          <p:cNvSpPr txBox="1">
            <a:spLocks noGrp="1"/>
          </p:cNvSpPr>
          <p:nvPr>
            <p:ph type="title" idx="2" hasCustomPrompt="1"/>
          </p:nvPr>
        </p:nvSpPr>
        <p:spPr>
          <a:xfrm>
            <a:off x="311700" y="1621275"/>
            <a:ext cx="2453100" cy="103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7ACA"/>
              </a:buClr>
              <a:buSzPts val="6700"/>
              <a:buNone/>
              <a:defRPr sz="6700">
                <a:solidFill>
                  <a:srgbClr val="007ACA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84" name="Google Shape;184;p31"/>
          <p:cNvSpPr txBox="1">
            <a:spLocks noGrp="1"/>
          </p:cNvSpPr>
          <p:nvPr>
            <p:ph type="title" idx="3" hasCustomPrompt="1"/>
          </p:nvPr>
        </p:nvSpPr>
        <p:spPr>
          <a:xfrm>
            <a:off x="6158250" y="1621275"/>
            <a:ext cx="2453100" cy="103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7ACA"/>
              </a:buClr>
              <a:buSzPts val="6700"/>
              <a:buNone/>
              <a:defRPr sz="6700">
                <a:solidFill>
                  <a:srgbClr val="007ACA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85" name="Google Shape;185;p31"/>
          <p:cNvSpPr txBox="1">
            <a:spLocks noGrp="1"/>
          </p:cNvSpPr>
          <p:nvPr>
            <p:ph type="title" idx="4" hasCustomPrompt="1"/>
          </p:nvPr>
        </p:nvSpPr>
        <p:spPr>
          <a:xfrm>
            <a:off x="3234975" y="1621275"/>
            <a:ext cx="2453100" cy="103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7ACA"/>
              </a:buClr>
              <a:buSzPts val="6700"/>
              <a:buNone/>
              <a:defRPr sz="6700">
                <a:solidFill>
                  <a:srgbClr val="007ACA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86" name="Google Shape;186;p31"/>
          <p:cNvSpPr txBox="1">
            <a:spLocks noGrp="1"/>
          </p:cNvSpPr>
          <p:nvPr>
            <p:ph type="body" idx="1"/>
          </p:nvPr>
        </p:nvSpPr>
        <p:spPr>
          <a:xfrm>
            <a:off x="311700" y="2652075"/>
            <a:ext cx="2453100" cy="19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87" name="Google Shape;187;p31"/>
          <p:cNvSpPr txBox="1">
            <a:spLocks noGrp="1"/>
          </p:cNvSpPr>
          <p:nvPr>
            <p:ph type="body" idx="5"/>
          </p:nvPr>
        </p:nvSpPr>
        <p:spPr>
          <a:xfrm>
            <a:off x="3234975" y="2652075"/>
            <a:ext cx="2453100" cy="19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88" name="Google Shape;188;p31"/>
          <p:cNvSpPr txBox="1">
            <a:spLocks noGrp="1"/>
          </p:cNvSpPr>
          <p:nvPr>
            <p:ph type="body" idx="6"/>
          </p:nvPr>
        </p:nvSpPr>
        <p:spPr>
          <a:xfrm>
            <a:off x="6158250" y="2652075"/>
            <a:ext cx="2453100" cy="19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2 1">
  <p:cSld name="TITLE_2_1">
    <p:bg>
      <p:bgPr>
        <a:solidFill>
          <a:srgbClr val="F0E0D8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4"/>
          <p:cNvPicPr preferRelativeResize="0"/>
          <p:nvPr/>
        </p:nvPicPr>
        <p:blipFill rotWithShape="1">
          <a:blip r:embed="rId2">
            <a:alphaModFix/>
          </a:blip>
          <a:srcRect t="39" b="39"/>
          <a:stretch/>
        </p:blipFill>
        <p:spPr>
          <a:xfrm>
            <a:off x="-2744625" y="-5055825"/>
            <a:ext cx="10121072" cy="10112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18038" y="-12"/>
            <a:ext cx="2390775" cy="239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4"/>
          <p:cNvPicPr preferRelativeResize="0"/>
          <p:nvPr/>
        </p:nvPicPr>
        <p:blipFill rotWithShape="1">
          <a:blip r:embed="rId4">
            <a:alphaModFix/>
          </a:blip>
          <a:srcRect l="268" r="268"/>
          <a:stretch/>
        </p:blipFill>
        <p:spPr>
          <a:xfrm>
            <a:off x="7265950" y="1017725"/>
            <a:ext cx="2042876" cy="4371325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4"/>
          <p:cNvSpPr txBox="1">
            <a:spLocks noGrp="1"/>
          </p:cNvSpPr>
          <p:nvPr>
            <p:ph type="ctrTitle"/>
          </p:nvPr>
        </p:nvSpPr>
        <p:spPr>
          <a:xfrm>
            <a:off x="707450" y="1777950"/>
            <a:ext cx="57153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3253"/>
              </a:buClr>
              <a:buSzPts val="5200"/>
              <a:buNone/>
              <a:defRPr sz="5200">
                <a:solidFill>
                  <a:srgbClr val="00325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pic>
        <p:nvPicPr>
          <p:cNvPr id="29" name="Google Shape;29;p4"/>
          <p:cNvPicPr preferRelativeResize="0"/>
          <p:nvPr/>
        </p:nvPicPr>
        <p:blipFill rotWithShape="1">
          <a:blip r:embed="rId5">
            <a:alphaModFix/>
          </a:blip>
          <a:srcRect l="-1187" r="-1177"/>
          <a:stretch/>
        </p:blipFill>
        <p:spPr>
          <a:xfrm>
            <a:off x="707450" y="528625"/>
            <a:ext cx="1600874" cy="36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2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1" name="Google Shape;191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5" name="Google Shape;195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99" name="Google Shape;199;p3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00" name="Google Shape;200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6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6" name="Google Shape;206;p36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07" name="Google Shape;207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7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10" name="Google Shape;210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8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38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14" name="Google Shape;214;p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15" name="Google Shape;215;p38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6" name="Google Shape;216;p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9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219" name="Google Shape;219;p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0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22" name="Google Shape;222;p40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3" name="Google Shape;223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2 1 1">
  <p:cSld name="TITLE_2_1_1">
    <p:bg>
      <p:bgPr>
        <a:solidFill>
          <a:srgbClr val="F0E0D8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18038" y="-12"/>
            <a:ext cx="2390775" cy="239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5"/>
          <p:cNvPicPr preferRelativeResize="0"/>
          <p:nvPr/>
        </p:nvPicPr>
        <p:blipFill rotWithShape="1">
          <a:blip r:embed="rId3">
            <a:alphaModFix/>
          </a:blip>
          <a:srcRect l="268" r="268"/>
          <a:stretch/>
        </p:blipFill>
        <p:spPr>
          <a:xfrm>
            <a:off x="7265950" y="1017725"/>
            <a:ext cx="2042876" cy="4371325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5"/>
          <p:cNvSpPr txBox="1">
            <a:spLocks noGrp="1"/>
          </p:cNvSpPr>
          <p:nvPr>
            <p:ph type="ctrTitle"/>
          </p:nvPr>
        </p:nvSpPr>
        <p:spPr>
          <a:xfrm>
            <a:off x="728775" y="1717500"/>
            <a:ext cx="5715300" cy="170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3253"/>
              </a:buClr>
              <a:buSzPts val="4900"/>
              <a:buNone/>
              <a:defRPr sz="4900">
                <a:solidFill>
                  <a:srgbClr val="00325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2 1 1 1">
  <p:cSld name="TITLE_2_1_1_1">
    <p:bg>
      <p:bgPr>
        <a:solidFill>
          <a:srgbClr val="B2DBD9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18038" y="-12"/>
            <a:ext cx="2390775" cy="239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6"/>
          <p:cNvPicPr preferRelativeResize="0"/>
          <p:nvPr/>
        </p:nvPicPr>
        <p:blipFill rotWithShape="1">
          <a:blip r:embed="rId3">
            <a:alphaModFix/>
          </a:blip>
          <a:srcRect l="268" r="268"/>
          <a:stretch/>
        </p:blipFill>
        <p:spPr>
          <a:xfrm>
            <a:off x="7265950" y="1017725"/>
            <a:ext cx="2042876" cy="4371325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6"/>
          <p:cNvSpPr txBox="1">
            <a:spLocks noGrp="1"/>
          </p:cNvSpPr>
          <p:nvPr>
            <p:ph type="ctrTitle"/>
          </p:nvPr>
        </p:nvSpPr>
        <p:spPr>
          <a:xfrm>
            <a:off x="728775" y="1717500"/>
            <a:ext cx="5715300" cy="170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3253"/>
              </a:buClr>
              <a:buSzPts val="4900"/>
              <a:buNone/>
              <a:defRPr sz="4900">
                <a:solidFill>
                  <a:srgbClr val="00325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2 1 1 1 1">
  <p:cSld name="TITLE_2_1_1_1_1">
    <p:bg>
      <p:bgPr>
        <a:solidFill>
          <a:srgbClr val="DCEEFA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18038" y="-12"/>
            <a:ext cx="2390775" cy="239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7"/>
          <p:cNvPicPr preferRelativeResize="0"/>
          <p:nvPr/>
        </p:nvPicPr>
        <p:blipFill rotWithShape="1">
          <a:blip r:embed="rId3">
            <a:alphaModFix/>
          </a:blip>
          <a:srcRect l="268" r="268"/>
          <a:stretch/>
        </p:blipFill>
        <p:spPr>
          <a:xfrm>
            <a:off x="7265950" y="1017725"/>
            <a:ext cx="2042876" cy="4371325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7"/>
          <p:cNvSpPr txBox="1">
            <a:spLocks noGrp="1"/>
          </p:cNvSpPr>
          <p:nvPr>
            <p:ph type="ctrTitle"/>
          </p:nvPr>
        </p:nvSpPr>
        <p:spPr>
          <a:xfrm>
            <a:off x="728775" y="1717500"/>
            <a:ext cx="5715300" cy="170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3253"/>
              </a:buClr>
              <a:buSzPts val="4900"/>
              <a:buNone/>
              <a:defRPr sz="4900">
                <a:solidFill>
                  <a:srgbClr val="00325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2 1 1 1 1 1">
  <p:cSld name="TITLE_2_1_1_1_1_1">
    <p:bg>
      <p:bgPr>
        <a:solidFill>
          <a:srgbClr val="F0E0D8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>
            <a:spLocks noGrp="1"/>
          </p:cNvSpPr>
          <p:nvPr>
            <p:ph type="pic" idx="2"/>
          </p:nvPr>
        </p:nvSpPr>
        <p:spPr>
          <a:xfrm>
            <a:off x="4915025" y="855000"/>
            <a:ext cx="3433500" cy="3433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47" name="Google Shape;47;p8"/>
          <p:cNvSpPr txBox="1">
            <a:spLocks noGrp="1"/>
          </p:cNvSpPr>
          <p:nvPr>
            <p:ph type="ctrTitle"/>
          </p:nvPr>
        </p:nvSpPr>
        <p:spPr>
          <a:xfrm>
            <a:off x="728775" y="1501675"/>
            <a:ext cx="4012200" cy="245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3253"/>
              </a:buClr>
              <a:buSzPts val="4900"/>
              <a:buNone/>
              <a:defRPr sz="4900">
                <a:solidFill>
                  <a:srgbClr val="00325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pic>
        <p:nvPicPr>
          <p:cNvPr id="49" name="Google Shape;49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97218">
            <a:off x="7512819" y="426944"/>
            <a:ext cx="1852687" cy="1852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2 1 1 1 1 1 1">
  <p:cSld name="TITLE_2_1_1_1_1_1_1">
    <p:bg>
      <p:bgPr>
        <a:solidFill>
          <a:srgbClr val="B2DBD9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>
            <a:spLocks noGrp="1"/>
          </p:cNvSpPr>
          <p:nvPr>
            <p:ph type="pic" idx="2"/>
          </p:nvPr>
        </p:nvSpPr>
        <p:spPr>
          <a:xfrm>
            <a:off x="4915025" y="855000"/>
            <a:ext cx="3433500" cy="3433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52" name="Google Shape;52;p9"/>
          <p:cNvSpPr txBox="1">
            <a:spLocks noGrp="1"/>
          </p:cNvSpPr>
          <p:nvPr>
            <p:ph type="ctrTitle"/>
          </p:nvPr>
        </p:nvSpPr>
        <p:spPr>
          <a:xfrm>
            <a:off x="728775" y="1501675"/>
            <a:ext cx="4012200" cy="245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3253"/>
              </a:buClr>
              <a:buSzPts val="4900"/>
              <a:buNone/>
              <a:defRPr sz="4900">
                <a:solidFill>
                  <a:srgbClr val="00325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pic>
        <p:nvPicPr>
          <p:cNvPr id="54" name="Google Shape;54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1195162">
            <a:off x="7329094" y="477544"/>
            <a:ext cx="1852688" cy="18526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2 1 1 1 1 1 1 1">
  <p:cSld name="TITLE_2_1_1_1_1_1_1_1">
    <p:bg>
      <p:bgPr>
        <a:solidFill>
          <a:srgbClr val="DCEEFA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>
            <a:spLocks noGrp="1"/>
          </p:cNvSpPr>
          <p:nvPr>
            <p:ph type="pic" idx="2"/>
          </p:nvPr>
        </p:nvSpPr>
        <p:spPr>
          <a:xfrm>
            <a:off x="4915025" y="855000"/>
            <a:ext cx="3433500" cy="3433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57" name="Google Shape;57;p10"/>
          <p:cNvSpPr txBox="1">
            <a:spLocks noGrp="1"/>
          </p:cNvSpPr>
          <p:nvPr>
            <p:ph type="ctrTitle"/>
          </p:nvPr>
        </p:nvSpPr>
        <p:spPr>
          <a:xfrm>
            <a:off x="728775" y="1501675"/>
            <a:ext cx="4012200" cy="245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3253"/>
              </a:buClr>
              <a:buSzPts val="4900"/>
              <a:buNone/>
              <a:defRPr sz="4900">
                <a:solidFill>
                  <a:srgbClr val="00325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pic>
        <p:nvPicPr>
          <p:cNvPr id="59" name="Google Shape;59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1195162">
            <a:off x="7329094" y="477544"/>
            <a:ext cx="1852689" cy="18526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 b="1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Char char="●"/>
              <a:defRPr sz="1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showcase/11107998/video/910391632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9.xml"/><Relationship Id="rId4" Type="http://schemas.openxmlformats.org/officeDocument/2006/relationships/hyperlink" Target="https://letdialog.dk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support.firstagenda.com/forum" TargetMode="External"/><Relationship Id="rId3" Type="http://schemas.openxmlformats.org/officeDocument/2006/relationships/hyperlink" Target="https://letdialog.dk/" TargetMode="External"/><Relationship Id="rId7" Type="http://schemas.openxmlformats.org/officeDocument/2006/relationships/hyperlink" Target="https://support.firstagenda.com/letdialog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support.firstagenda.com/driftsinformation/letdialog" TargetMode="External"/><Relationship Id="rId5" Type="http://schemas.openxmlformats.org/officeDocument/2006/relationships/hyperlink" Target="https://support.firstagenda.com/nyheder/letdialog" TargetMode="External"/><Relationship Id="rId4" Type="http://schemas.openxmlformats.org/officeDocument/2006/relationships/hyperlink" Target="mailto:support@firstagenda.dk" TargetMode="External"/><Relationship Id="rId9" Type="http://schemas.openxmlformats.org/officeDocument/2006/relationships/image" Target="../media/image38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Relationship Id="rId6" Type="http://schemas.openxmlformats.org/officeDocument/2006/relationships/hyperlink" Target="https://app.letdialog.dk" TargetMode="External"/><Relationship Id="rId5" Type="http://schemas.openxmlformats.org/officeDocument/2006/relationships/hyperlink" Target="https://auth.letdialogen.dk/" TargetMode="External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Relationship Id="rId6" Type="http://schemas.openxmlformats.org/officeDocument/2006/relationships/hyperlink" Target="https://app.letdialog.dk" TargetMode="External"/><Relationship Id="rId5" Type="http://schemas.openxmlformats.org/officeDocument/2006/relationships/hyperlink" Target="https://auth.letdialogen.dk/" TargetMode="Externa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2.xml"/><Relationship Id="rId6" Type="http://schemas.openxmlformats.org/officeDocument/2006/relationships/hyperlink" Target="https://app.letdialog.dk" TargetMode="External"/><Relationship Id="rId5" Type="http://schemas.openxmlformats.org/officeDocument/2006/relationships/hyperlink" Target="https://auth.letdialogen.dk/" TargetMode="Externa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2"/>
          <p:cNvSpPr txBox="1">
            <a:spLocks noGrp="1"/>
          </p:cNvSpPr>
          <p:nvPr>
            <p:ph type="ctrTitle"/>
          </p:nvPr>
        </p:nvSpPr>
        <p:spPr>
          <a:xfrm>
            <a:off x="707450" y="1777950"/>
            <a:ext cx="57153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Webinar LetDialog 2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51"/>
          <p:cNvSpPr txBox="1">
            <a:spLocks noGrp="1"/>
          </p:cNvSpPr>
          <p:nvPr>
            <p:ph type="ctrTitle"/>
          </p:nvPr>
        </p:nvSpPr>
        <p:spPr>
          <a:xfrm>
            <a:off x="728775" y="1717500"/>
            <a:ext cx="5715300" cy="170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Login - som borger</a:t>
            </a:r>
            <a:br>
              <a:rPr lang="en-GB"/>
            </a:br>
            <a:endParaRPr sz="16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200" y="122750"/>
            <a:ext cx="8761075" cy="492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Google Shape;311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987" y="131850"/>
            <a:ext cx="8838025" cy="497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EFB"/>
        </a:solidFill>
        <a:effectLst/>
      </p:bgPr>
    </p:bg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54"/>
          <p:cNvSpPr txBox="1">
            <a:spLocks noGrp="1"/>
          </p:cNvSpPr>
          <p:nvPr>
            <p:ph type="title"/>
          </p:nvPr>
        </p:nvSpPr>
        <p:spPr>
          <a:xfrm>
            <a:off x="353625" y="78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-GB"/>
              <a:t>Sådan accepterer du en invitation, hvis du skal logge ind med MitID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54"/>
          <p:cNvSpPr txBox="1"/>
          <p:nvPr/>
        </p:nvSpPr>
        <p:spPr>
          <a:xfrm>
            <a:off x="1449925" y="4683125"/>
            <a:ext cx="6244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Link til video:  </a:t>
            </a:r>
            <a:r>
              <a:rPr lang="en-GB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https://vimeo.com/showcase/11107998/video/910391632</a:t>
            </a:r>
            <a:r>
              <a:rPr lang="en-GB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318" name="Google Shape;318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54250" y="1490050"/>
            <a:ext cx="2635549" cy="2635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55"/>
          <p:cNvSpPr txBox="1">
            <a:spLocks noGrp="1"/>
          </p:cNvSpPr>
          <p:nvPr>
            <p:ph type="ctrTitle"/>
          </p:nvPr>
        </p:nvSpPr>
        <p:spPr>
          <a:xfrm>
            <a:off x="728775" y="1717500"/>
            <a:ext cx="5715300" cy="170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Login som medarbejder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56"/>
          <p:cNvSpPr txBox="1">
            <a:spLocks noGrp="1"/>
          </p:cNvSpPr>
          <p:nvPr>
            <p:ph type="ctrTitle"/>
          </p:nvPr>
        </p:nvSpPr>
        <p:spPr>
          <a:xfrm>
            <a:off x="280100" y="438575"/>
            <a:ext cx="4012200" cy="95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Login med @Kommune.dk</a:t>
            </a:r>
            <a:endParaRPr/>
          </a:p>
        </p:txBody>
      </p:sp>
      <p:sp>
        <p:nvSpPr>
          <p:cNvPr id="329" name="Google Shape;329;p56"/>
          <p:cNvSpPr txBox="1">
            <a:spLocks noGrp="1"/>
          </p:cNvSpPr>
          <p:nvPr>
            <p:ph type="body" idx="1"/>
          </p:nvPr>
        </p:nvSpPr>
        <p:spPr>
          <a:xfrm>
            <a:off x="280100" y="1395875"/>
            <a:ext cx="39609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*Medarbejdere er blevet oprettet i jeres AD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Nye medarbejdere skal oprettes i AD og i LetDialog af administrator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Medarbejder logger ind på browser:</a:t>
            </a:r>
            <a:br>
              <a:rPr lang="en-GB"/>
            </a:br>
            <a:r>
              <a:rPr lang="en-GB" u="sng"/>
              <a:t>app.letdialog.dk</a:t>
            </a:r>
            <a:r>
              <a:rPr lang="en-GB"/>
              <a:t> eller via app.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/>
              <a:t>*implementering er i gang, nogen kommuner logger ind med E-mail og adgangskode</a:t>
            </a:r>
            <a:endParaRPr/>
          </a:p>
        </p:txBody>
      </p:sp>
      <p:pic>
        <p:nvPicPr>
          <p:cNvPr id="330" name="Google Shape;330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0174" y="101975"/>
            <a:ext cx="6364523" cy="4771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EFB"/>
        </a:solidFill>
        <a:effectLst/>
      </p:bgPr>
    </p:bg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57"/>
          <p:cNvSpPr/>
          <p:nvPr/>
        </p:nvSpPr>
        <p:spPr>
          <a:xfrm>
            <a:off x="3220441" y="47461"/>
            <a:ext cx="2388013" cy="829204"/>
          </a:xfrm>
          <a:custGeom>
            <a:avLst/>
            <a:gdLst/>
            <a:ahLst/>
            <a:cxnLst/>
            <a:rect l="l" t="t" r="r" b="b"/>
            <a:pathLst>
              <a:path w="2200934" h="764243" extrusionOk="0">
                <a:moveTo>
                  <a:pt x="2076473" y="764242"/>
                </a:moveTo>
                <a:lnTo>
                  <a:pt x="124460" y="764242"/>
                </a:lnTo>
                <a:cubicBezTo>
                  <a:pt x="55880" y="764242"/>
                  <a:pt x="0" y="708362"/>
                  <a:pt x="0" y="639782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2076474" y="0"/>
                </a:lnTo>
                <a:cubicBezTo>
                  <a:pt x="2145054" y="0"/>
                  <a:pt x="2200934" y="55880"/>
                  <a:pt x="2200934" y="124460"/>
                </a:cubicBezTo>
                <a:lnTo>
                  <a:pt x="2200934" y="639783"/>
                </a:lnTo>
                <a:cubicBezTo>
                  <a:pt x="2200934" y="708362"/>
                  <a:pt x="2145054" y="764243"/>
                  <a:pt x="2076474" y="764243"/>
                </a:cubicBezTo>
                <a:close/>
              </a:path>
            </a:pathLst>
          </a:custGeom>
          <a:solidFill>
            <a:srgbClr val="003253"/>
          </a:solid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57"/>
          <p:cNvSpPr txBox="1"/>
          <p:nvPr/>
        </p:nvSpPr>
        <p:spPr>
          <a:xfrm>
            <a:off x="3220441" y="300636"/>
            <a:ext cx="23868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Organisationsadministrator</a:t>
            </a:r>
            <a:endParaRPr sz="700"/>
          </a:p>
        </p:txBody>
      </p:sp>
      <p:sp>
        <p:nvSpPr>
          <p:cNvPr id="337" name="Google Shape;337;p57"/>
          <p:cNvSpPr/>
          <p:nvPr/>
        </p:nvSpPr>
        <p:spPr>
          <a:xfrm>
            <a:off x="3853434" y="1302135"/>
            <a:ext cx="1144486" cy="429615"/>
          </a:xfrm>
          <a:custGeom>
            <a:avLst/>
            <a:gdLst/>
            <a:ahLst/>
            <a:cxnLst/>
            <a:rect l="l" t="t" r="r" b="b"/>
            <a:pathLst>
              <a:path w="2200934" h="826182" extrusionOk="0">
                <a:moveTo>
                  <a:pt x="2076473" y="826182"/>
                </a:moveTo>
                <a:lnTo>
                  <a:pt x="124460" y="826182"/>
                </a:lnTo>
                <a:cubicBezTo>
                  <a:pt x="55880" y="826182"/>
                  <a:pt x="0" y="770302"/>
                  <a:pt x="0" y="701722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2076474" y="0"/>
                </a:lnTo>
                <a:cubicBezTo>
                  <a:pt x="2145054" y="0"/>
                  <a:pt x="2200934" y="55880"/>
                  <a:pt x="2200934" y="124460"/>
                </a:cubicBezTo>
                <a:lnTo>
                  <a:pt x="2200934" y="701722"/>
                </a:lnTo>
                <a:cubicBezTo>
                  <a:pt x="2200934" y="770302"/>
                  <a:pt x="2145054" y="826182"/>
                  <a:pt x="2076474" y="826182"/>
                </a:cubicBezTo>
                <a:close/>
              </a:path>
            </a:pathLst>
          </a:custGeom>
          <a:solidFill>
            <a:srgbClr val="007ACA"/>
          </a:solid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57"/>
          <p:cNvSpPr txBox="1"/>
          <p:nvPr/>
        </p:nvSpPr>
        <p:spPr>
          <a:xfrm>
            <a:off x="3858197" y="1439889"/>
            <a:ext cx="11409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Enhedsadministrator</a:t>
            </a:r>
            <a:endParaRPr sz="800" b="1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39" name="Google Shape;339;p57"/>
          <p:cNvSpPr/>
          <p:nvPr/>
        </p:nvSpPr>
        <p:spPr>
          <a:xfrm>
            <a:off x="3163991" y="2231617"/>
            <a:ext cx="1144486" cy="482572"/>
          </a:xfrm>
          <a:custGeom>
            <a:avLst/>
            <a:gdLst/>
            <a:ahLst/>
            <a:cxnLst/>
            <a:rect l="l" t="t" r="r" b="b"/>
            <a:pathLst>
              <a:path w="2200934" h="928023" extrusionOk="0">
                <a:moveTo>
                  <a:pt x="2076473" y="928023"/>
                </a:moveTo>
                <a:lnTo>
                  <a:pt x="124460" y="928023"/>
                </a:lnTo>
                <a:cubicBezTo>
                  <a:pt x="55880" y="928023"/>
                  <a:pt x="0" y="872143"/>
                  <a:pt x="0" y="803563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2076474" y="0"/>
                </a:lnTo>
                <a:cubicBezTo>
                  <a:pt x="2145054" y="0"/>
                  <a:pt x="2200934" y="55880"/>
                  <a:pt x="2200934" y="124460"/>
                </a:cubicBezTo>
                <a:lnTo>
                  <a:pt x="2200934" y="803563"/>
                </a:lnTo>
                <a:cubicBezTo>
                  <a:pt x="2200934" y="872143"/>
                  <a:pt x="2145054" y="928023"/>
                  <a:pt x="2076474" y="928023"/>
                </a:cubicBezTo>
                <a:close/>
              </a:path>
            </a:pathLst>
          </a:custGeom>
          <a:solidFill>
            <a:srgbClr val="EDE2DE"/>
          </a:solid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57"/>
          <p:cNvSpPr txBox="1"/>
          <p:nvPr/>
        </p:nvSpPr>
        <p:spPr>
          <a:xfrm>
            <a:off x="3163992" y="2361753"/>
            <a:ext cx="11409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rgbClr val="037ACA"/>
                </a:solidFill>
                <a:latin typeface="Open Sans ExtraBold"/>
                <a:ea typeface="Open Sans ExtraBold"/>
                <a:cs typeface="Open Sans ExtraBold"/>
                <a:sym typeface="Open Sans"/>
              </a:rPr>
              <a:t>Enhed</a:t>
            </a:r>
            <a:endParaRPr sz="1200" b="1">
              <a:solidFill>
                <a:srgbClr val="037ACA"/>
              </a:solidFill>
              <a:latin typeface="Open Sans ExtraBold"/>
              <a:ea typeface="Open Sans ExtraBold"/>
              <a:cs typeface="Open Sans ExtraBold"/>
              <a:sym typeface="Open Sans"/>
            </a:endParaRPr>
          </a:p>
        </p:txBody>
      </p:sp>
      <p:sp>
        <p:nvSpPr>
          <p:cNvPr id="341" name="Google Shape;341;p57"/>
          <p:cNvSpPr/>
          <p:nvPr/>
        </p:nvSpPr>
        <p:spPr>
          <a:xfrm>
            <a:off x="6473146" y="2241020"/>
            <a:ext cx="1144486" cy="478579"/>
          </a:xfrm>
          <a:custGeom>
            <a:avLst/>
            <a:gdLst/>
            <a:ahLst/>
            <a:cxnLst/>
            <a:rect l="l" t="t" r="r" b="b"/>
            <a:pathLst>
              <a:path w="2200934" h="920345" extrusionOk="0">
                <a:moveTo>
                  <a:pt x="2076473" y="920345"/>
                </a:moveTo>
                <a:lnTo>
                  <a:pt x="124460" y="920345"/>
                </a:lnTo>
                <a:cubicBezTo>
                  <a:pt x="55880" y="920345"/>
                  <a:pt x="0" y="864465"/>
                  <a:pt x="0" y="795885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2076474" y="0"/>
                </a:lnTo>
                <a:cubicBezTo>
                  <a:pt x="2145054" y="0"/>
                  <a:pt x="2200934" y="55880"/>
                  <a:pt x="2200934" y="124460"/>
                </a:cubicBezTo>
                <a:lnTo>
                  <a:pt x="2200934" y="795885"/>
                </a:lnTo>
                <a:cubicBezTo>
                  <a:pt x="2200934" y="864465"/>
                  <a:pt x="2145054" y="920345"/>
                  <a:pt x="2076474" y="920345"/>
                </a:cubicBezTo>
                <a:close/>
              </a:path>
            </a:pathLst>
          </a:custGeom>
          <a:solidFill>
            <a:srgbClr val="EDE2DE"/>
          </a:solid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57"/>
          <p:cNvSpPr/>
          <p:nvPr/>
        </p:nvSpPr>
        <p:spPr>
          <a:xfrm>
            <a:off x="5422459" y="3169151"/>
            <a:ext cx="1144486" cy="478579"/>
          </a:xfrm>
          <a:custGeom>
            <a:avLst/>
            <a:gdLst/>
            <a:ahLst/>
            <a:cxnLst/>
            <a:rect l="l" t="t" r="r" b="b"/>
            <a:pathLst>
              <a:path w="2200934" h="920345" extrusionOk="0">
                <a:moveTo>
                  <a:pt x="2076473" y="920345"/>
                </a:moveTo>
                <a:lnTo>
                  <a:pt x="124460" y="920345"/>
                </a:lnTo>
                <a:cubicBezTo>
                  <a:pt x="55880" y="920345"/>
                  <a:pt x="0" y="864465"/>
                  <a:pt x="0" y="795885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2076474" y="0"/>
                </a:lnTo>
                <a:cubicBezTo>
                  <a:pt x="2145054" y="0"/>
                  <a:pt x="2200934" y="55880"/>
                  <a:pt x="2200934" y="124460"/>
                </a:cubicBezTo>
                <a:lnTo>
                  <a:pt x="2200934" y="795885"/>
                </a:lnTo>
                <a:cubicBezTo>
                  <a:pt x="2200934" y="864465"/>
                  <a:pt x="2145054" y="920345"/>
                  <a:pt x="2076474" y="920345"/>
                </a:cubicBezTo>
                <a:close/>
              </a:path>
            </a:pathLst>
          </a:custGeom>
          <a:solidFill>
            <a:srgbClr val="E3C961"/>
          </a:solid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57"/>
          <p:cNvSpPr/>
          <p:nvPr/>
        </p:nvSpPr>
        <p:spPr>
          <a:xfrm>
            <a:off x="4542876" y="2231617"/>
            <a:ext cx="1144486" cy="478579"/>
          </a:xfrm>
          <a:custGeom>
            <a:avLst/>
            <a:gdLst/>
            <a:ahLst/>
            <a:cxnLst/>
            <a:rect l="l" t="t" r="r" b="b"/>
            <a:pathLst>
              <a:path w="2200934" h="920345" extrusionOk="0">
                <a:moveTo>
                  <a:pt x="2076473" y="920345"/>
                </a:moveTo>
                <a:lnTo>
                  <a:pt x="124460" y="920345"/>
                </a:lnTo>
                <a:cubicBezTo>
                  <a:pt x="55880" y="920345"/>
                  <a:pt x="0" y="864465"/>
                  <a:pt x="0" y="795885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2076474" y="0"/>
                </a:lnTo>
                <a:cubicBezTo>
                  <a:pt x="2145054" y="0"/>
                  <a:pt x="2200934" y="55880"/>
                  <a:pt x="2200934" y="124460"/>
                </a:cubicBezTo>
                <a:lnTo>
                  <a:pt x="2200934" y="795885"/>
                </a:lnTo>
                <a:cubicBezTo>
                  <a:pt x="2200934" y="864465"/>
                  <a:pt x="2145054" y="920345"/>
                  <a:pt x="2076474" y="920345"/>
                </a:cubicBezTo>
                <a:close/>
              </a:path>
            </a:pathLst>
          </a:custGeom>
          <a:solidFill>
            <a:srgbClr val="EDE2DE"/>
          </a:solid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57"/>
          <p:cNvSpPr/>
          <p:nvPr/>
        </p:nvSpPr>
        <p:spPr>
          <a:xfrm>
            <a:off x="7832658" y="2228080"/>
            <a:ext cx="1144486" cy="478579"/>
          </a:xfrm>
          <a:custGeom>
            <a:avLst/>
            <a:gdLst/>
            <a:ahLst/>
            <a:cxnLst/>
            <a:rect l="l" t="t" r="r" b="b"/>
            <a:pathLst>
              <a:path w="2200934" h="920345" extrusionOk="0">
                <a:moveTo>
                  <a:pt x="2076473" y="920345"/>
                </a:moveTo>
                <a:lnTo>
                  <a:pt x="124460" y="920345"/>
                </a:lnTo>
                <a:cubicBezTo>
                  <a:pt x="55880" y="920345"/>
                  <a:pt x="0" y="864465"/>
                  <a:pt x="0" y="795885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2076474" y="0"/>
                </a:lnTo>
                <a:cubicBezTo>
                  <a:pt x="2145054" y="0"/>
                  <a:pt x="2200934" y="55880"/>
                  <a:pt x="2200934" y="124460"/>
                </a:cubicBezTo>
                <a:lnTo>
                  <a:pt x="2200934" y="795885"/>
                </a:lnTo>
                <a:cubicBezTo>
                  <a:pt x="2200934" y="864465"/>
                  <a:pt x="2145054" y="920345"/>
                  <a:pt x="2076474" y="920345"/>
                </a:cubicBezTo>
                <a:close/>
              </a:path>
            </a:pathLst>
          </a:custGeom>
          <a:solidFill>
            <a:srgbClr val="EDE2DE"/>
          </a:solid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57"/>
          <p:cNvSpPr/>
          <p:nvPr/>
        </p:nvSpPr>
        <p:spPr>
          <a:xfrm>
            <a:off x="7172210" y="1302135"/>
            <a:ext cx="1144486" cy="478579"/>
          </a:xfrm>
          <a:custGeom>
            <a:avLst/>
            <a:gdLst/>
            <a:ahLst/>
            <a:cxnLst/>
            <a:rect l="l" t="t" r="r" b="b"/>
            <a:pathLst>
              <a:path w="2200934" h="920345" extrusionOk="0">
                <a:moveTo>
                  <a:pt x="2076473" y="920345"/>
                </a:moveTo>
                <a:lnTo>
                  <a:pt x="124460" y="920345"/>
                </a:lnTo>
                <a:cubicBezTo>
                  <a:pt x="55880" y="920345"/>
                  <a:pt x="0" y="864465"/>
                  <a:pt x="0" y="795885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2076474" y="0"/>
                </a:lnTo>
                <a:cubicBezTo>
                  <a:pt x="2145054" y="0"/>
                  <a:pt x="2200934" y="55880"/>
                  <a:pt x="2200934" y="124460"/>
                </a:cubicBezTo>
                <a:lnTo>
                  <a:pt x="2200934" y="795885"/>
                </a:lnTo>
                <a:cubicBezTo>
                  <a:pt x="2200934" y="864465"/>
                  <a:pt x="2145054" y="920345"/>
                  <a:pt x="2076474" y="920345"/>
                </a:cubicBezTo>
                <a:close/>
              </a:path>
            </a:pathLst>
          </a:custGeom>
          <a:solidFill>
            <a:srgbClr val="007ACA"/>
          </a:solid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46" name="Google Shape;346;p57"/>
          <p:cNvCxnSpPr/>
          <p:nvPr/>
        </p:nvCxnSpPr>
        <p:spPr>
          <a:xfrm>
            <a:off x="4323883" y="1076193"/>
            <a:ext cx="34188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47" name="Google Shape;347;p57"/>
          <p:cNvCxnSpPr/>
          <p:nvPr/>
        </p:nvCxnSpPr>
        <p:spPr>
          <a:xfrm>
            <a:off x="4418495" y="857696"/>
            <a:ext cx="3600" cy="2301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oval" w="lg" len="lg"/>
          </a:ln>
        </p:spPr>
      </p:cxnSp>
      <p:cxnSp>
        <p:nvCxnSpPr>
          <p:cNvPr id="348" name="Google Shape;348;p57"/>
          <p:cNvCxnSpPr/>
          <p:nvPr/>
        </p:nvCxnSpPr>
        <p:spPr>
          <a:xfrm>
            <a:off x="4423887" y="1072817"/>
            <a:ext cx="0" cy="2469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oval" w="lg" len="lg"/>
          </a:ln>
        </p:spPr>
      </p:cxnSp>
      <p:cxnSp>
        <p:nvCxnSpPr>
          <p:cNvPr id="349" name="Google Shape;349;p57"/>
          <p:cNvCxnSpPr/>
          <p:nvPr/>
        </p:nvCxnSpPr>
        <p:spPr>
          <a:xfrm>
            <a:off x="7742663" y="1072817"/>
            <a:ext cx="0" cy="2469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oval" w="lg" len="lg"/>
          </a:ln>
        </p:spPr>
      </p:cxnSp>
      <p:grpSp>
        <p:nvGrpSpPr>
          <p:cNvPr id="350" name="Google Shape;350;p57"/>
          <p:cNvGrpSpPr/>
          <p:nvPr/>
        </p:nvGrpSpPr>
        <p:grpSpPr>
          <a:xfrm>
            <a:off x="3734444" y="1775841"/>
            <a:ext cx="1378913" cy="473905"/>
            <a:chOff x="9003" y="-9003"/>
            <a:chExt cx="3677100" cy="1263747"/>
          </a:xfrm>
        </p:grpSpPr>
        <p:cxnSp>
          <p:nvCxnSpPr>
            <p:cNvPr id="351" name="Google Shape;351;p57"/>
            <p:cNvCxnSpPr/>
            <p:nvPr/>
          </p:nvCxnSpPr>
          <p:spPr>
            <a:xfrm>
              <a:off x="9003" y="607647"/>
              <a:ext cx="3677100" cy="0"/>
            </a:xfrm>
            <a:prstGeom prst="straightConnector1">
              <a:avLst/>
            </a:prstGeom>
            <a:noFill/>
            <a:ln w="180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52" name="Google Shape;352;p57"/>
            <p:cNvCxnSpPr/>
            <p:nvPr/>
          </p:nvCxnSpPr>
          <p:spPr>
            <a:xfrm rot="5400000">
              <a:off x="1519466" y="319047"/>
              <a:ext cx="656100" cy="0"/>
            </a:xfrm>
            <a:prstGeom prst="straightConnector1">
              <a:avLst/>
            </a:prstGeom>
            <a:noFill/>
            <a:ln w="18000" cap="flat" cmpd="sng">
              <a:solidFill>
                <a:srgbClr val="000000"/>
              </a:solidFill>
              <a:prstDash val="solid"/>
              <a:round/>
              <a:headEnd type="none" w="sm" len="sm"/>
              <a:tailEnd type="oval" w="lg" len="lg"/>
            </a:ln>
          </p:spPr>
        </p:cxnSp>
        <p:cxnSp>
          <p:nvCxnSpPr>
            <p:cNvPr id="353" name="Google Shape;353;p57"/>
            <p:cNvCxnSpPr/>
            <p:nvPr/>
          </p:nvCxnSpPr>
          <p:spPr>
            <a:xfrm rot="5400000">
              <a:off x="-319047" y="926694"/>
              <a:ext cx="656100" cy="0"/>
            </a:xfrm>
            <a:prstGeom prst="straightConnector1">
              <a:avLst/>
            </a:prstGeom>
            <a:noFill/>
            <a:ln w="18000" cap="flat" cmpd="sng">
              <a:solidFill>
                <a:srgbClr val="000000"/>
              </a:solidFill>
              <a:prstDash val="solid"/>
              <a:round/>
              <a:headEnd type="none" w="sm" len="sm"/>
              <a:tailEnd type="oval" w="lg" len="lg"/>
            </a:ln>
          </p:spPr>
        </p:cxnSp>
        <p:cxnSp>
          <p:nvCxnSpPr>
            <p:cNvPr id="354" name="Google Shape;354;p57"/>
            <p:cNvCxnSpPr/>
            <p:nvPr/>
          </p:nvCxnSpPr>
          <p:spPr>
            <a:xfrm rot="5400000">
              <a:off x="3357980" y="926694"/>
              <a:ext cx="656100" cy="0"/>
            </a:xfrm>
            <a:prstGeom prst="straightConnector1">
              <a:avLst/>
            </a:prstGeom>
            <a:noFill/>
            <a:ln w="18000" cap="flat" cmpd="sng">
              <a:solidFill>
                <a:srgbClr val="000000"/>
              </a:solidFill>
              <a:prstDash val="solid"/>
              <a:round/>
              <a:headEnd type="none" w="sm" len="sm"/>
              <a:tailEnd type="oval" w="lg" len="lg"/>
            </a:ln>
          </p:spPr>
        </p:cxnSp>
      </p:grpSp>
      <p:grpSp>
        <p:nvGrpSpPr>
          <p:cNvPr id="355" name="Google Shape;355;p57"/>
          <p:cNvGrpSpPr/>
          <p:nvPr/>
        </p:nvGrpSpPr>
        <p:grpSpPr>
          <a:xfrm>
            <a:off x="7053220" y="1775841"/>
            <a:ext cx="1378913" cy="473905"/>
            <a:chOff x="9003" y="-9003"/>
            <a:chExt cx="3677100" cy="1263747"/>
          </a:xfrm>
        </p:grpSpPr>
        <p:cxnSp>
          <p:nvCxnSpPr>
            <p:cNvPr id="356" name="Google Shape;356;p57"/>
            <p:cNvCxnSpPr/>
            <p:nvPr/>
          </p:nvCxnSpPr>
          <p:spPr>
            <a:xfrm>
              <a:off x="9003" y="607647"/>
              <a:ext cx="3677100" cy="0"/>
            </a:xfrm>
            <a:prstGeom prst="straightConnector1">
              <a:avLst/>
            </a:prstGeom>
            <a:noFill/>
            <a:ln w="180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57" name="Google Shape;357;p57"/>
            <p:cNvCxnSpPr/>
            <p:nvPr/>
          </p:nvCxnSpPr>
          <p:spPr>
            <a:xfrm rot="5400000">
              <a:off x="1519466" y="319047"/>
              <a:ext cx="656100" cy="0"/>
            </a:xfrm>
            <a:prstGeom prst="straightConnector1">
              <a:avLst/>
            </a:prstGeom>
            <a:noFill/>
            <a:ln w="18000" cap="flat" cmpd="sng">
              <a:solidFill>
                <a:srgbClr val="000000"/>
              </a:solidFill>
              <a:prstDash val="solid"/>
              <a:round/>
              <a:headEnd type="none" w="sm" len="sm"/>
              <a:tailEnd type="oval" w="lg" len="lg"/>
            </a:ln>
          </p:spPr>
        </p:cxnSp>
        <p:cxnSp>
          <p:nvCxnSpPr>
            <p:cNvPr id="358" name="Google Shape;358;p57"/>
            <p:cNvCxnSpPr/>
            <p:nvPr/>
          </p:nvCxnSpPr>
          <p:spPr>
            <a:xfrm rot="5400000">
              <a:off x="-319047" y="926694"/>
              <a:ext cx="656100" cy="0"/>
            </a:xfrm>
            <a:prstGeom prst="straightConnector1">
              <a:avLst/>
            </a:prstGeom>
            <a:noFill/>
            <a:ln w="18000" cap="flat" cmpd="sng">
              <a:solidFill>
                <a:srgbClr val="000000"/>
              </a:solidFill>
              <a:prstDash val="solid"/>
              <a:round/>
              <a:headEnd type="none" w="sm" len="sm"/>
              <a:tailEnd type="oval" w="lg" len="lg"/>
            </a:ln>
          </p:spPr>
        </p:cxnSp>
        <p:cxnSp>
          <p:nvCxnSpPr>
            <p:cNvPr id="359" name="Google Shape;359;p57"/>
            <p:cNvCxnSpPr/>
            <p:nvPr/>
          </p:nvCxnSpPr>
          <p:spPr>
            <a:xfrm rot="5400000">
              <a:off x="3357980" y="926694"/>
              <a:ext cx="656100" cy="0"/>
            </a:xfrm>
            <a:prstGeom prst="straightConnector1">
              <a:avLst/>
            </a:prstGeom>
            <a:noFill/>
            <a:ln w="18000" cap="flat" cmpd="sng">
              <a:solidFill>
                <a:srgbClr val="000000"/>
              </a:solidFill>
              <a:prstDash val="solid"/>
              <a:round/>
              <a:headEnd type="none" w="sm" len="sm"/>
              <a:tailEnd type="oval" w="lg" len="lg"/>
            </a:ln>
          </p:spPr>
        </p:cxnSp>
      </p:grpSp>
      <p:cxnSp>
        <p:nvCxnSpPr>
          <p:cNvPr id="360" name="Google Shape;360;p57"/>
          <p:cNvCxnSpPr/>
          <p:nvPr/>
        </p:nvCxnSpPr>
        <p:spPr>
          <a:xfrm rot="10800000" flipH="1">
            <a:off x="5117017" y="2922657"/>
            <a:ext cx="474000" cy="18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oval" w="lg" len="lg"/>
          </a:ln>
        </p:spPr>
      </p:cxnSp>
      <p:cxnSp>
        <p:nvCxnSpPr>
          <p:cNvPr id="361" name="Google Shape;361;p57"/>
          <p:cNvCxnSpPr/>
          <p:nvPr/>
        </p:nvCxnSpPr>
        <p:spPr>
          <a:xfrm flipH="1">
            <a:off x="6755120" y="2728048"/>
            <a:ext cx="1800" cy="2217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oval" w="lg" len="lg"/>
          </a:ln>
        </p:spPr>
      </p:cxnSp>
      <p:cxnSp>
        <p:nvCxnSpPr>
          <p:cNvPr id="362" name="Google Shape;362;p57"/>
          <p:cNvCxnSpPr/>
          <p:nvPr/>
        </p:nvCxnSpPr>
        <p:spPr>
          <a:xfrm flipH="1">
            <a:off x="5114008" y="2708699"/>
            <a:ext cx="900" cy="2502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oval" w="lg" len="lg"/>
          </a:ln>
        </p:spPr>
      </p:cxnSp>
      <p:cxnSp>
        <p:nvCxnSpPr>
          <p:cNvPr id="363" name="Google Shape;363;p57"/>
          <p:cNvCxnSpPr/>
          <p:nvPr/>
        </p:nvCxnSpPr>
        <p:spPr>
          <a:xfrm rot="10800000" flipH="1">
            <a:off x="1803135" y="1076122"/>
            <a:ext cx="2524200" cy="11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64" name="Google Shape;364;p57"/>
          <p:cNvCxnSpPr/>
          <p:nvPr/>
        </p:nvCxnSpPr>
        <p:spPr>
          <a:xfrm>
            <a:off x="1803135" y="1080955"/>
            <a:ext cx="0" cy="2469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oval" w="lg" len="lg"/>
          </a:ln>
        </p:spPr>
      </p:cxnSp>
      <p:sp>
        <p:nvSpPr>
          <p:cNvPr id="365" name="Google Shape;365;p57"/>
          <p:cNvSpPr/>
          <p:nvPr/>
        </p:nvSpPr>
        <p:spPr>
          <a:xfrm>
            <a:off x="1242206" y="1302135"/>
            <a:ext cx="1144486" cy="478579"/>
          </a:xfrm>
          <a:custGeom>
            <a:avLst/>
            <a:gdLst/>
            <a:ahLst/>
            <a:cxnLst/>
            <a:rect l="l" t="t" r="r" b="b"/>
            <a:pathLst>
              <a:path w="2200934" h="920345" extrusionOk="0">
                <a:moveTo>
                  <a:pt x="2076473" y="920345"/>
                </a:moveTo>
                <a:lnTo>
                  <a:pt x="124460" y="920345"/>
                </a:lnTo>
                <a:cubicBezTo>
                  <a:pt x="55880" y="920345"/>
                  <a:pt x="0" y="864465"/>
                  <a:pt x="0" y="795885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2076474" y="0"/>
                </a:lnTo>
                <a:cubicBezTo>
                  <a:pt x="2145054" y="0"/>
                  <a:pt x="2200934" y="55880"/>
                  <a:pt x="2200934" y="124460"/>
                </a:cubicBezTo>
                <a:lnTo>
                  <a:pt x="2200934" y="795885"/>
                </a:lnTo>
                <a:cubicBezTo>
                  <a:pt x="2200934" y="864465"/>
                  <a:pt x="2145054" y="920345"/>
                  <a:pt x="2076474" y="920345"/>
                </a:cubicBezTo>
                <a:close/>
              </a:path>
            </a:pathLst>
          </a:custGeom>
          <a:solidFill>
            <a:srgbClr val="007ACA"/>
          </a:solid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66" name="Google Shape;366;p57"/>
          <p:cNvCxnSpPr/>
          <p:nvPr/>
        </p:nvCxnSpPr>
        <p:spPr>
          <a:xfrm>
            <a:off x="1318736" y="2007085"/>
            <a:ext cx="1178400" cy="36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67" name="Google Shape;367;p57"/>
          <p:cNvCxnSpPr/>
          <p:nvPr/>
        </p:nvCxnSpPr>
        <p:spPr>
          <a:xfrm>
            <a:off x="1807897" y="1779217"/>
            <a:ext cx="0" cy="2460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oval" w="lg" len="lg"/>
          </a:ln>
        </p:spPr>
      </p:cxnSp>
      <p:cxnSp>
        <p:nvCxnSpPr>
          <p:cNvPr id="368" name="Google Shape;368;p57"/>
          <p:cNvCxnSpPr/>
          <p:nvPr/>
        </p:nvCxnSpPr>
        <p:spPr>
          <a:xfrm flipH="1">
            <a:off x="1317527" y="2004704"/>
            <a:ext cx="2400" cy="2271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oval" w="lg" len="lg"/>
          </a:ln>
        </p:spPr>
      </p:cxnSp>
      <p:cxnSp>
        <p:nvCxnSpPr>
          <p:cNvPr id="369" name="Google Shape;369;p57"/>
          <p:cNvCxnSpPr/>
          <p:nvPr/>
        </p:nvCxnSpPr>
        <p:spPr>
          <a:xfrm>
            <a:off x="2497340" y="2007085"/>
            <a:ext cx="0" cy="2460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oval" w="lg" len="lg"/>
          </a:ln>
        </p:spPr>
      </p:cxnSp>
      <p:grpSp>
        <p:nvGrpSpPr>
          <p:cNvPr id="370" name="Google Shape;370;p57"/>
          <p:cNvGrpSpPr/>
          <p:nvPr/>
        </p:nvGrpSpPr>
        <p:grpSpPr>
          <a:xfrm>
            <a:off x="893309" y="2215970"/>
            <a:ext cx="853698" cy="355483"/>
            <a:chOff x="-9567" y="0"/>
            <a:chExt cx="2276529" cy="947955"/>
          </a:xfrm>
        </p:grpSpPr>
        <p:sp>
          <p:nvSpPr>
            <p:cNvPr id="371" name="Google Shape;371;p57"/>
            <p:cNvSpPr/>
            <p:nvPr/>
          </p:nvSpPr>
          <p:spPr>
            <a:xfrm>
              <a:off x="0" y="0"/>
              <a:ext cx="2266962" cy="947955"/>
            </a:xfrm>
            <a:custGeom>
              <a:avLst/>
              <a:gdLst/>
              <a:ahLst/>
              <a:cxnLst/>
              <a:rect l="l" t="t" r="r" b="b"/>
              <a:pathLst>
                <a:path w="2200934" h="920345" extrusionOk="0">
                  <a:moveTo>
                    <a:pt x="2076473" y="920345"/>
                  </a:moveTo>
                  <a:lnTo>
                    <a:pt x="124460" y="920345"/>
                  </a:lnTo>
                  <a:cubicBezTo>
                    <a:pt x="55880" y="920345"/>
                    <a:pt x="0" y="864465"/>
                    <a:pt x="0" y="79588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076474" y="0"/>
                  </a:lnTo>
                  <a:cubicBezTo>
                    <a:pt x="2145054" y="0"/>
                    <a:pt x="2200934" y="55880"/>
                    <a:pt x="2200934" y="124460"/>
                  </a:cubicBezTo>
                  <a:lnTo>
                    <a:pt x="2200934" y="795885"/>
                  </a:lnTo>
                  <a:cubicBezTo>
                    <a:pt x="2200934" y="864465"/>
                    <a:pt x="2145054" y="920345"/>
                    <a:pt x="2076474" y="920345"/>
                  </a:cubicBezTo>
                  <a:close/>
                </a:path>
              </a:pathLst>
            </a:custGeom>
            <a:solidFill>
              <a:srgbClr val="5BBEFF"/>
            </a:solidFill>
            <a:ln>
              <a:noFill/>
            </a:ln>
          </p:spPr>
          <p:txBody>
            <a:bodyPr spcFirstLastPara="1" wrap="square" lIns="45725" tIns="22850" rIns="45725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"/>
              </a:endParaRPr>
            </a:p>
          </p:txBody>
        </p:sp>
        <p:sp>
          <p:nvSpPr>
            <p:cNvPr id="372" name="Google Shape;372;p57"/>
            <p:cNvSpPr txBox="1"/>
            <p:nvPr/>
          </p:nvSpPr>
          <p:spPr>
            <a:xfrm>
              <a:off x="-9567" y="264195"/>
              <a:ext cx="22689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8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900" b="1">
                  <a:solidFill>
                    <a:srgbClr val="FFFFFF"/>
                  </a:solidFill>
                  <a:latin typeface="Open Sans ExtraBold"/>
                  <a:ea typeface="Open Sans ExtraBold"/>
                  <a:cs typeface="Open Sans ExtraBold"/>
                  <a:sym typeface="Open Sans"/>
                </a:rPr>
                <a:t>Del-enhed</a:t>
              </a:r>
              <a:endParaRPr sz="700">
                <a:latin typeface="Open Sans Light"/>
                <a:ea typeface="Open Sans Light"/>
                <a:cs typeface="Open Sans Light"/>
                <a:sym typeface="Open Sans"/>
              </a:endParaRPr>
            </a:p>
          </p:txBody>
        </p:sp>
      </p:grpSp>
      <p:sp>
        <p:nvSpPr>
          <p:cNvPr id="373" name="Google Shape;373;p57"/>
          <p:cNvSpPr/>
          <p:nvPr/>
        </p:nvSpPr>
        <p:spPr>
          <a:xfrm>
            <a:off x="978775" y="2898944"/>
            <a:ext cx="693294" cy="289909"/>
          </a:xfrm>
          <a:custGeom>
            <a:avLst/>
            <a:gdLst/>
            <a:ahLst/>
            <a:cxnLst/>
            <a:rect l="l" t="t" r="r" b="b"/>
            <a:pathLst>
              <a:path w="2200934" h="920345" extrusionOk="0">
                <a:moveTo>
                  <a:pt x="2076473" y="920345"/>
                </a:moveTo>
                <a:lnTo>
                  <a:pt x="124460" y="920345"/>
                </a:lnTo>
                <a:cubicBezTo>
                  <a:pt x="55880" y="920345"/>
                  <a:pt x="0" y="864465"/>
                  <a:pt x="0" y="795885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2076474" y="0"/>
                </a:lnTo>
                <a:cubicBezTo>
                  <a:pt x="2145054" y="0"/>
                  <a:pt x="2200934" y="55880"/>
                  <a:pt x="2200934" y="124460"/>
                </a:cubicBezTo>
                <a:lnTo>
                  <a:pt x="2200934" y="795885"/>
                </a:lnTo>
                <a:cubicBezTo>
                  <a:pt x="2200934" y="864465"/>
                  <a:pt x="2145054" y="920345"/>
                  <a:pt x="2076474" y="920345"/>
                </a:cubicBezTo>
                <a:close/>
              </a:path>
            </a:pathLst>
          </a:custGeom>
          <a:solidFill>
            <a:srgbClr val="5BBEFF"/>
          </a:solid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74" name="Google Shape;374;p57"/>
          <p:cNvCxnSpPr/>
          <p:nvPr/>
        </p:nvCxnSpPr>
        <p:spPr>
          <a:xfrm>
            <a:off x="1315165" y="2613184"/>
            <a:ext cx="7800" cy="2919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oval" w="lg" len="lg"/>
          </a:ln>
        </p:spPr>
      </p:cxnSp>
      <p:sp>
        <p:nvSpPr>
          <p:cNvPr id="375" name="Google Shape;375;p57"/>
          <p:cNvSpPr txBox="1"/>
          <p:nvPr/>
        </p:nvSpPr>
        <p:spPr>
          <a:xfrm>
            <a:off x="7172210" y="1439889"/>
            <a:ext cx="11409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Enhedsadministrator</a:t>
            </a:r>
            <a:endParaRPr sz="600"/>
          </a:p>
        </p:txBody>
      </p:sp>
      <p:sp>
        <p:nvSpPr>
          <p:cNvPr id="376" name="Google Shape;376;p57"/>
          <p:cNvSpPr txBox="1"/>
          <p:nvPr/>
        </p:nvSpPr>
        <p:spPr>
          <a:xfrm>
            <a:off x="1237444" y="1439889"/>
            <a:ext cx="11409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Enhedsadministrator</a:t>
            </a:r>
            <a:endParaRPr sz="800" b="1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77" name="Google Shape;377;p57"/>
          <p:cNvSpPr txBox="1"/>
          <p:nvPr/>
        </p:nvSpPr>
        <p:spPr>
          <a:xfrm>
            <a:off x="4542074" y="2358216"/>
            <a:ext cx="11409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rgbClr val="037ACA"/>
                </a:solidFill>
                <a:latin typeface="Open Sans ExtraBold"/>
                <a:ea typeface="Open Sans ExtraBold"/>
                <a:cs typeface="Open Sans ExtraBold"/>
                <a:sym typeface="Open Sans"/>
              </a:rPr>
              <a:t>Enhed</a:t>
            </a:r>
            <a:endParaRPr sz="1200" b="1">
              <a:solidFill>
                <a:srgbClr val="037ACA"/>
              </a:solidFill>
              <a:latin typeface="Open Sans ExtraBold"/>
              <a:ea typeface="Open Sans ExtraBold"/>
              <a:cs typeface="Open Sans ExtraBold"/>
              <a:sym typeface="Open Sans"/>
            </a:endParaRPr>
          </a:p>
        </p:txBody>
      </p:sp>
      <p:sp>
        <p:nvSpPr>
          <p:cNvPr id="378" name="Google Shape;378;p57"/>
          <p:cNvSpPr txBox="1"/>
          <p:nvPr/>
        </p:nvSpPr>
        <p:spPr>
          <a:xfrm>
            <a:off x="6468968" y="2358216"/>
            <a:ext cx="11409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rgbClr val="037ACA"/>
                </a:solidFill>
                <a:latin typeface="Open Sans ExtraBold"/>
                <a:ea typeface="Open Sans ExtraBold"/>
                <a:cs typeface="Open Sans ExtraBold"/>
                <a:sym typeface="Open Sans"/>
              </a:rPr>
              <a:t>Enhed</a:t>
            </a:r>
            <a:endParaRPr sz="1200" b="1">
              <a:solidFill>
                <a:srgbClr val="037ACA"/>
              </a:solidFill>
              <a:latin typeface="Open Sans ExtraBold"/>
              <a:ea typeface="Open Sans ExtraBold"/>
              <a:cs typeface="Open Sans ExtraBold"/>
              <a:sym typeface="Open Sans"/>
            </a:endParaRPr>
          </a:p>
        </p:txBody>
      </p:sp>
      <p:sp>
        <p:nvSpPr>
          <p:cNvPr id="379" name="Google Shape;379;p57"/>
          <p:cNvSpPr txBox="1"/>
          <p:nvPr/>
        </p:nvSpPr>
        <p:spPr>
          <a:xfrm>
            <a:off x="7852177" y="2358216"/>
            <a:ext cx="11409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rgbClr val="037ACA"/>
                </a:solidFill>
                <a:latin typeface="Open Sans ExtraBold"/>
                <a:ea typeface="Open Sans ExtraBold"/>
                <a:cs typeface="Open Sans ExtraBold"/>
                <a:sym typeface="Open Sans"/>
              </a:rPr>
              <a:t>Enhed</a:t>
            </a:r>
            <a:endParaRPr sz="1200" b="1">
              <a:solidFill>
                <a:srgbClr val="037ACA"/>
              </a:solidFill>
              <a:latin typeface="Open Sans ExtraBold"/>
              <a:ea typeface="Open Sans ExtraBold"/>
              <a:cs typeface="Open Sans ExtraBold"/>
              <a:sym typeface="Open Sans"/>
            </a:endParaRPr>
          </a:p>
        </p:txBody>
      </p:sp>
      <p:sp>
        <p:nvSpPr>
          <p:cNvPr id="380" name="Google Shape;380;p57"/>
          <p:cNvSpPr txBox="1"/>
          <p:nvPr/>
        </p:nvSpPr>
        <p:spPr>
          <a:xfrm>
            <a:off x="5422459" y="3292937"/>
            <a:ext cx="11409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Borger</a:t>
            </a:r>
            <a:endParaRPr sz="700"/>
          </a:p>
        </p:txBody>
      </p:sp>
      <p:sp>
        <p:nvSpPr>
          <p:cNvPr id="381" name="Google Shape;381;p57"/>
          <p:cNvSpPr txBox="1"/>
          <p:nvPr/>
        </p:nvSpPr>
        <p:spPr>
          <a:xfrm>
            <a:off x="972982" y="2975320"/>
            <a:ext cx="6939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b="1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"/>
              </a:rPr>
              <a:t>Del-enhed</a:t>
            </a:r>
            <a:endParaRPr sz="700">
              <a:latin typeface="Open Sans Light"/>
              <a:ea typeface="Open Sans Light"/>
              <a:cs typeface="Open Sans Light"/>
              <a:sym typeface="Open Sans"/>
            </a:endParaRPr>
          </a:p>
        </p:txBody>
      </p:sp>
      <p:sp>
        <p:nvSpPr>
          <p:cNvPr id="382" name="Google Shape;382;p57"/>
          <p:cNvSpPr/>
          <p:nvPr/>
        </p:nvSpPr>
        <p:spPr>
          <a:xfrm>
            <a:off x="1005640" y="3631046"/>
            <a:ext cx="682290" cy="285307"/>
          </a:xfrm>
          <a:custGeom>
            <a:avLst/>
            <a:gdLst/>
            <a:ahLst/>
            <a:cxnLst/>
            <a:rect l="l" t="t" r="r" b="b"/>
            <a:pathLst>
              <a:path w="2200934" h="920345" extrusionOk="0">
                <a:moveTo>
                  <a:pt x="2076473" y="920345"/>
                </a:moveTo>
                <a:lnTo>
                  <a:pt x="124460" y="920345"/>
                </a:lnTo>
                <a:cubicBezTo>
                  <a:pt x="55880" y="920345"/>
                  <a:pt x="0" y="864465"/>
                  <a:pt x="0" y="795885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2076474" y="0"/>
                </a:lnTo>
                <a:cubicBezTo>
                  <a:pt x="2145054" y="0"/>
                  <a:pt x="2200934" y="55880"/>
                  <a:pt x="2200934" y="124460"/>
                </a:cubicBezTo>
                <a:lnTo>
                  <a:pt x="2200934" y="795885"/>
                </a:lnTo>
                <a:cubicBezTo>
                  <a:pt x="2200934" y="864465"/>
                  <a:pt x="2145054" y="920345"/>
                  <a:pt x="2076474" y="920345"/>
                </a:cubicBezTo>
                <a:close/>
              </a:path>
            </a:pathLst>
          </a:custGeom>
          <a:solidFill>
            <a:srgbClr val="5BBEFF"/>
          </a:solid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83" name="Google Shape;383;p57"/>
          <p:cNvCxnSpPr/>
          <p:nvPr/>
        </p:nvCxnSpPr>
        <p:spPr>
          <a:xfrm>
            <a:off x="1333786" y="3189141"/>
            <a:ext cx="7200" cy="4371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oval" w="lg" len="lg"/>
          </a:ln>
        </p:spPr>
      </p:cxnSp>
      <p:sp>
        <p:nvSpPr>
          <p:cNvPr id="384" name="Google Shape;384;p57"/>
          <p:cNvSpPr txBox="1"/>
          <p:nvPr/>
        </p:nvSpPr>
        <p:spPr>
          <a:xfrm>
            <a:off x="999954" y="3705742"/>
            <a:ext cx="6810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b="1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"/>
              </a:rPr>
              <a:t>Del-enhed</a:t>
            </a:r>
            <a:endParaRPr sz="700" b="1">
              <a:solidFill>
                <a:srgbClr val="FFFFFF"/>
              </a:solidFill>
              <a:latin typeface="Open Sans ExtraBold"/>
              <a:ea typeface="Open Sans ExtraBold"/>
              <a:cs typeface="Open Sans ExtraBold"/>
              <a:sym typeface="Open Sans"/>
            </a:endParaRPr>
          </a:p>
        </p:txBody>
      </p:sp>
      <p:cxnSp>
        <p:nvCxnSpPr>
          <p:cNvPr id="385" name="Google Shape;385;p57"/>
          <p:cNvCxnSpPr/>
          <p:nvPr/>
        </p:nvCxnSpPr>
        <p:spPr>
          <a:xfrm flipH="1">
            <a:off x="781977" y="3049459"/>
            <a:ext cx="2400" cy="2979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oval" w="lg" len="lg"/>
          </a:ln>
        </p:spPr>
      </p:cxnSp>
      <p:cxnSp>
        <p:nvCxnSpPr>
          <p:cNvPr id="386" name="Google Shape;386;p57"/>
          <p:cNvCxnSpPr/>
          <p:nvPr/>
        </p:nvCxnSpPr>
        <p:spPr>
          <a:xfrm rot="10800000">
            <a:off x="782142" y="3045878"/>
            <a:ext cx="198000" cy="12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oval" w="lg" len="lg"/>
          </a:ln>
        </p:spPr>
      </p:cxnSp>
      <p:sp>
        <p:nvSpPr>
          <p:cNvPr id="387" name="Google Shape;387;p57"/>
          <p:cNvSpPr/>
          <p:nvPr/>
        </p:nvSpPr>
        <p:spPr>
          <a:xfrm>
            <a:off x="470399" y="3347571"/>
            <a:ext cx="632769" cy="266807"/>
          </a:xfrm>
          <a:custGeom>
            <a:avLst/>
            <a:gdLst/>
            <a:ahLst/>
            <a:cxnLst/>
            <a:rect l="l" t="t" r="r" b="b"/>
            <a:pathLst>
              <a:path w="2200934" h="928023" extrusionOk="0">
                <a:moveTo>
                  <a:pt x="2076473" y="928023"/>
                </a:moveTo>
                <a:lnTo>
                  <a:pt x="124460" y="928023"/>
                </a:lnTo>
                <a:cubicBezTo>
                  <a:pt x="55880" y="928023"/>
                  <a:pt x="0" y="872143"/>
                  <a:pt x="0" y="803563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2076474" y="0"/>
                </a:lnTo>
                <a:cubicBezTo>
                  <a:pt x="2145054" y="0"/>
                  <a:pt x="2200934" y="55880"/>
                  <a:pt x="2200934" y="124460"/>
                </a:cubicBezTo>
                <a:lnTo>
                  <a:pt x="2200934" y="803563"/>
                </a:lnTo>
                <a:cubicBezTo>
                  <a:pt x="2200934" y="872143"/>
                  <a:pt x="2145054" y="928023"/>
                  <a:pt x="2076474" y="928023"/>
                </a:cubicBezTo>
                <a:close/>
              </a:path>
            </a:pathLst>
          </a:custGeom>
          <a:solidFill>
            <a:srgbClr val="EDE2DE"/>
          </a:solid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57"/>
          <p:cNvSpPr txBox="1"/>
          <p:nvPr/>
        </p:nvSpPr>
        <p:spPr>
          <a:xfrm>
            <a:off x="470398" y="3416019"/>
            <a:ext cx="6327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b="1">
                <a:solidFill>
                  <a:srgbClr val="003252"/>
                </a:solidFill>
                <a:latin typeface="Open Sans ExtraBold"/>
                <a:ea typeface="Open Sans ExtraBold"/>
                <a:cs typeface="Open Sans ExtraBold"/>
                <a:sym typeface="Open Sans"/>
              </a:rPr>
              <a:t>Dialogansvarlig</a:t>
            </a:r>
            <a:endParaRPr sz="600" b="1">
              <a:solidFill>
                <a:srgbClr val="003252"/>
              </a:solidFill>
              <a:latin typeface="Open Sans ExtraBold"/>
              <a:ea typeface="Open Sans ExtraBold"/>
              <a:cs typeface="Open Sans ExtraBold"/>
              <a:sym typeface="Open Sans"/>
            </a:endParaRPr>
          </a:p>
        </p:txBody>
      </p:sp>
      <p:cxnSp>
        <p:nvCxnSpPr>
          <p:cNvPr id="389" name="Google Shape;389;p57"/>
          <p:cNvCxnSpPr/>
          <p:nvPr/>
        </p:nvCxnSpPr>
        <p:spPr>
          <a:xfrm flipH="1">
            <a:off x="1893924" y="3043300"/>
            <a:ext cx="3900" cy="2973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oval" w="lg" len="lg"/>
          </a:ln>
        </p:spPr>
      </p:cxnSp>
      <p:cxnSp>
        <p:nvCxnSpPr>
          <p:cNvPr id="390" name="Google Shape;390;p57"/>
          <p:cNvCxnSpPr/>
          <p:nvPr/>
        </p:nvCxnSpPr>
        <p:spPr>
          <a:xfrm>
            <a:off x="1672665" y="3044023"/>
            <a:ext cx="230100" cy="54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oval" w="lg" len="lg"/>
          </a:ln>
        </p:spPr>
      </p:cxnSp>
      <p:sp>
        <p:nvSpPr>
          <p:cNvPr id="391" name="Google Shape;391;p57"/>
          <p:cNvSpPr/>
          <p:nvPr/>
        </p:nvSpPr>
        <p:spPr>
          <a:xfrm>
            <a:off x="1581465" y="3346468"/>
            <a:ext cx="632769" cy="266807"/>
          </a:xfrm>
          <a:custGeom>
            <a:avLst/>
            <a:gdLst/>
            <a:ahLst/>
            <a:cxnLst/>
            <a:rect l="l" t="t" r="r" b="b"/>
            <a:pathLst>
              <a:path w="2200934" h="928023" extrusionOk="0">
                <a:moveTo>
                  <a:pt x="2076473" y="928023"/>
                </a:moveTo>
                <a:lnTo>
                  <a:pt x="124460" y="928023"/>
                </a:lnTo>
                <a:cubicBezTo>
                  <a:pt x="55880" y="928023"/>
                  <a:pt x="0" y="872143"/>
                  <a:pt x="0" y="803563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2076474" y="0"/>
                </a:lnTo>
                <a:cubicBezTo>
                  <a:pt x="2145054" y="0"/>
                  <a:pt x="2200934" y="55880"/>
                  <a:pt x="2200934" y="124460"/>
                </a:cubicBezTo>
                <a:lnTo>
                  <a:pt x="2200934" y="803563"/>
                </a:lnTo>
                <a:cubicBezTo>
                  <a:pt x="2200934" y="872143"/>
                  <a:pt x="2145054" y="928023"/>
                  <a:pt x="2076474" y="928023"/>
                </a:cubicBezTo>
                <a:close/>
              </a:path>
            </a:pathLst>
          </a:custGeom>
          <a:solidFill>
            <a:srgbClr val="EDE2DE"/>
          </a:solid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57"/>
          <p:cNvSpPr txBox="1"/>
          <p:nvPr/>
        </p:nvSpPr>
        <p:spPr>
          <a:xfrm>
            <a:off x="1581465" y="3414915"/>
            <a:ext cx="6327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b="1">
                <a:solidFill>
                  <a:srgbClr val="003252"/>
                </a:solidFill>
                <a:latin typeface="Open Sans ExtraBold"/>
                <a:ea typeface="Open Sans ExtraBold"/>
                <a:cs typeface="Open Sans ExtraBold"/>
                <a:sym typeface="Open Sans"/>
              </a:rPr>
              <a:t>Dialogansvarlig</a:t>
            </a:r>
            <a:endParaRPr sz="600">
              <a:solidFill>
                <a:srgbClr val="003252"/>
              </a:solidFill>
              <a:latin typeface="Open Sans Light"/>
              <a:ea typeface="Open Sans Light"/>
              <a:cs typeface="Open Sans Light"/>
              <a:sym typeface="Open Sans"/>
            </a:endParaRPr>
          </a:p>
        </p:txBody>
      </p:sp>
      <p:grpSp>
        <p:nvGrpSpPr>
          <p:cNvPr id="393" name="Google Shape;393;p57"/>
          <p:cNvGrpSpPr/>
          <p:nvPr/>
        </p:nvGrpSpPr>
        <p:grpSpPr>
          <a:xfrm>
            <a:off x="2069548" y="2215970"/>
            <a:ext cx="860862" cy="355483"/>
            <a:chOff x="0" y="0"/>
            <a:chExt cx="2295633" cy="947955"/>
          </a:xfrm>
        </p:grpSpPr>
        <p:sp>
          <p:nvSpPr>
            <p:cNvPr id="394" name="Google Shape;394;p57"/>
            <p:cNvSpPr/>
            <p:nvPr/>
          </p:nvSpPr>
          <p:spPr>
            <a:xfrm>
              <a:off x="0" y="0"/>
              <a:ext cx="2266962" cy="947955"/>
            </a:xfrm>
            <a:custGeom>
              <a:avLst/>
              <a:gdLst/>
              <a:ahLst/>
              <a:cxnLst/>
              <a:rect l="l" t="t" r="r" b="b"/>
              <a:pathLst>
                <a:path w="2200934" h="920345" extrusionOk="0">
                  <a:moveTo>
                    <a:pt x="2076473" y="920345"/>
                  </a:moveTo>
                  <a:lnTo>
                    <a:pt x="124460" y="920345"/>
                  </a:lnTo>
                  <a:cubicBezTo>
                    <a:pt x="55880" y="920345"/>
                    <a:pt x="0" y="864465"/>
                    <a:pt x="0" y="79588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076474" y="0"/>
                  </a:lnTo>
                  <a:cubicBezTo>
                    <a:pt x="2145054" y="0"/>
                    <a:pt x="2200934" y="55880"/>
                    <a:pt x="2200934" y="124460"/>
                  </a:cubicBezTo>
                  <a:lnTo>
                    <a:pt x="2200934" y="795885"/>
                  </a:lnTo>
                  <a:cubicBezTo>
                    <a:pt x="2200934" y="864465"/>
                    <a:pt x="2145054" y="920345"/>
                    <a:pt x="2076474" y="920345"/>
                  </a:cubicBezTo>
                  <a:close/>
                </a:path>
              </a:pathLst>
            </a:custGeom>
            <a:solidFill>
              <a:srgbClr val="5BBEFF"/>
            </a:solidFill>
            <a:ln>
              <a:noFill/>
            </a:ln>
          </p:spPr>
          <p:txBody>
            <a:bodyPr spcFirstLastPara="1" wrap="square" lIns="45725" tIns="22850" rIns="45725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"/>
              </a:endParaRPr>
            </a:p>
          </p:txBody>
        </p:sp>
        <p:sp>
          <p:nvSpPr>
            <p:cNvPr id="395" name="Google Shape;395;p57"/>
            <p:cNvSpPr txBox="1"/>
            <p:nvPr/>
          </p:nvSpPr>
          <p:spPr>
            <a:xfrm>
              <a:off x="26733" y="289328"/>
              <a:ext cx="22689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8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900" b="1">
                  <a:solidFill>
                    <a:srgbClr val="FFFFFF"/>
                  </a:solidFill>
                  <a:latin typeface="Open Sans ExtraBold"/>
                  <a:ea typeface="Open Sans ExtraBold"/>
                  <a:cs typeface="Open Sans ExtraBold"/>
                  <a:sym typeface="Open Sans"/>
                </a:rPr>
                <a:t>Del-enhed</a:t>
              </a:r>
              <a:endParaRPr sz="900" b="1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"/>
              </a:endParaRPr>
            </a:p>
          </p:txBody>
        </p:sp>
        <p:sp>
          <p:nvSpPr>
            <p:cNvPr id="396" name="Google Shape;396;p57"/>
            <p:cNvSpPr txBox="1"/>
            <p:nvPr/>
          </p:nvSpPr>
          <p:spPr>
            <a:xfrm>
              <a:off x="376285" y="559290"/>
              <a:ext cx="1516200" cy="24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65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"/>
              </a:endParaRPr>
            </a:p>
          </p:txBody>
        </p:sp>
      </p:grpSp>
      <p:sp>
        <p:nvSpPr>
          <p:cNvPr id="397" name="Google Shape;397;p57"/>
          <p:cNvSpPr/>
          <p:nvPr/>
        </p:nvSpPr>
        <p:spPr>
          <a:xfrm>
            <a:off x="1030402" y="4358538"/>
            <a:ext cx="632769" cy="266807"/>
          </a:xfrm>
          <a:custGeom>
            <a:avLst/>
            <a:gdLst/>
            <a:ahLst/>
            <a:cxnLst/>
            <a:rect l="l" t="t" r="r" b="b"/>
            <a:pathLst>
              <a:path w="2200934" h="928023" extrusionOk="0">
                <a:moveTo>
                  <a:pt x="2076473" y="928023"/>
                </a:moveTo>
                <a:lnTo>
                  <a:pt x="124460" y="928023"/>
                </a:lnTo>
                <a:cubicBezTo>
                  <a:pt x="55880" y="928023"/>
                  <a:pt x="0" y="872143"/>
                  <a:pt x="0" y="803563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2076474" y="0"/>
                </a:lnTo>
                <a:cubicBezTo>
                  <a:pt x="2145054" y="0"/>
                  <a:pt x="2200934" y="55880"/>
                  <a:pt x="2200934" y="124460"/>
                </a:cubicBezTo>
                <a:lnTo>
                  <a:pt x="2200934" y="803563"/>
                </a:lnTo>
                <a:cubicBezTo>
                  <a:pt x="2200934" y="872143"/>
                  <a:pt x="2145054" y="928023"/>
                  <a:pt x="2076474" y="928023"/>
                </a:cubicBezTo>
                <a:close/>
              </a:path>
            </a:pathLst>
          </a:custGeom>
          <a:solidFill>
            <a:srgbClr val="EDE2DE"/>
          </a:solid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57"/>
          <p:cNvSpPr txBox="1"/>
          <p:nvPr/>
        </p:nvSpPr>
        <p:spPr>
          <a:xfrm>
            <a:off x="1030398" y="4437488"/>
            <a:ext cx="6327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b="1">
                <a:solidFill>
                  <a:srgbClr val="003252"/>
                </a:solidFill>
                <a:latin typeface="Open Sans ExtraBold"/>
                <a:ea typeface="Open Sans ExtraBold"/>
                <a:cs typeface="Open Sans ExtraBold"/>
                <a:sym typeface="Open Sans"/>
              </a:rPr>
              <a:t>Dialogansvarlig</a:t>
            </a:r>
            <a:endParaRPr sz="600" b="1">
              <a:solidFill>
                <a:srgbClr val="003252"/>
              </a:solidFill>
              <a:latin typeface="Open Sans ExtraBold"/>
              <a:ea typeface="Open Sans ExtraBold"/>
              <a:cs typeface="Open Sans ExtraBold"/>
              <a:sym typeface="Open Sans"/>
            </a:endParaRPr>
          </a:p>
        </p:txBody>
      </p:sp>
      <p:cxnSp>
        <p:nvCxnSpPr>
          <p:cNvPr id="399" name="Google Shape;399;p57"/>
          <p:cNvCxnSpPr/>
          <p:nvPr/>
        </p:nvCxnSpPr>
        <p:spPr>
          <a:xfrm>
            <a:off x="1339994" y="3904701"/>
            <a:ext cx="7200" cy="4371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oval" w="lg" len="lg"/>
          </a:ln>
        </p:spPr>
      </p:cxnSp>
      <p:cxnSp>
        <p:nvCxnSpPr>
          <p:cNvPr id="400" name="Google Shape;400;p57"/>
          <p:cNvCxnSpPr/>
          <p:nvPr/>
        </p:nvCxnSpPr>
        <p:spPr>
          <a:xfrm>
            <a:off x="5555754" y="2906169"/>
            <a:ext cx="0" cy="2460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oval" w="lg" len="lg"/>
          </a:ln>
        </p:spPr>
      </p:cxnSp>
      <p:cxnSp>
        <p:nvCxnSpPr>
          <p:cNvPr id="401" name="Google Shape;401;p57"/>
          <p:cNvCxnSpPr/>
          <p:nvPr/>
        </p:nvCxnSpPr>
        <p:spPr>
          <a:xfrm flipH="1">
            <a:off x="6281122" y="2916925"/>
            <a:ext cx="474000" cy="21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oval" w="lg" len="lg"/>
          </a:ln>
        </p:spPr>
      </p:cxnSp>
      <p:cxnSp>
        <p:nvCxnSpPr>
          <p:cNvPr id="402" name="Google Shape;402;p57"/>
          <p:cNvCxnSpPr/>
          <p:nvPr/>
        </p:nvCxnSpPr>
        <p:spPr>
          <a:xfrm>
            <a:off x="6315850" y="2908475"/>
            <a:ext cx="600" cy="2508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oval" w="lg" len="lg"/>
          </a:ln>
        </p:spPr>
      </p:cxnSp>
      <p:pic>
        <p:nvPicPr>
          <p:cNvPr id="403" name="Google Shape;403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294070">
            <a:off x="-2216309" y="-2692558"/>
            <a:ext cx="3886202" cy="3886202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57"/>
          <p:cNvSpPr txBox="1"/>
          <p:nvPr/>
        </p:nvSpPr>
        <p:spPr>
          <a:xfrm>
            <a:off x="172191" y="603373"/>
            <a:ext cx="1140900" cy="1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49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193659"/>
                </a:solidFill>
                <a:latin typeface="Ubuntu"/>
                <a:ea typeface="Ubuntu"/>
                <a:cs typeface="Ubuntu"/>
                <a:sym typeface="Ubuntu"/>
              </a:rPr>
              <a:t>Roller</a:t>
            </a:r>
            <a:endParaRPr sz="7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58"/>
          <p:cNvSpPr txBox="1">
            <a:spLocks noGrp="1"/>
          </p:cNvSpPr>
          <p:nvPr>
            <p:ph type="ctrTitle"/>
          </p:nvPr>
        </p:nvSpPr>
        <p:spPr>
          <a:xfrm>
            <a:off x="728775" y="1717500"/>
            <a:ext cx="5715300" cy="170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Support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" name="Google Shape;414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518900"/>
            <a:ext cx="8839204" cy="4341914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59"/>
          <p:cNvSpPr txBox="1"/>
          <p:nvPr/>
        </p:nvSpPr>
        <p:spPr>
          <a:xfrm>
            <a:off x="189000" y="57200"/>
            <a:ext cx="4864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https://letdialog.dk/</a:t>
            </a:r>
            <a:endParaRPr sz="18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16" name="Google Shape;416;p59"/>
          <p:cNvSpPr/>
          <p:nvPr/>
        </p:nvSpPr>
        <p:spPr>
          <a:xfrm>
            <a:off x="4884850" y="935550"/>
            <a:ext cx="405300" cy="8109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EFB"/>
        </a:solidFill>
        <a:effectLst/>
      </p:bgPr>
    </p:bg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" name="Google Shape;421;p60"/>
          <p:cNvPicPr preferRelativeResize="0"/>
          <p:nvPr/>
        </p:nvPicPr>
        <p:blipFill rotWithShape="1">
          <a:blip r:embed="rId3">
            <a:alphaModFix/>
          </a:blip>
          <a:srcRect l="1028" t="-1770" r="2826" b="1769"/>
          <a:stretch/>
        </p:blipFill>
        <p:spPr>
          <a:xfrm>
            <a:off x="231175" y="1697775"/>
            <a:ext cx="4166948" cy="24138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422" name="Google Shape;422;p60"/>
          <p:cNvSpPr/>
          <p:nvPr/>
        </p:nvSpPr>
        <p:spPr>
          <a:xfrm>
            <a:off x="657325" y="3113900"/>
            <a:ext cx="405300" cy="8109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0D8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226500" cy="37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7975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250"/>
              <a:buChar char="●"/>
            </a:pPr>
            <a:r>
              <a:rPr lang="en-GB" sz="1250"/>
              <a:t>Velkommen - formål med i dag</a:t>
            </a:r>
            <a:br>
              <a:rPr lang="en-GB" sz="1250"/>
            </a:br>
            <a:endParaRPr sz="1250"/>
          </a:p>
          <a:p>
            <a:pPr marL="457200" lvl="0" indent="-307975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250"/>
              <a:buChar char="●"/>
            </a:pPr>
            <a:r>
              <a:rPr lang="en-GB" sz="1250"/>
              <a:t>Hvad er LetDialog? </a:t>
            </a:r>
            <a:br>
              <a:rPr lang="en-GB" sz="1250"/>
            </a:br>
            <a:endParaRPr sz="1250"/>
          </a:p>
          <a:p>
            <a:pPr marL="457200" lvl="0" indent="-307975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250"/>
              <a:buChar char="●"/>
            </a:pPr>
            <a:r>
              <a:rPr lang="en-GB" sz="1250"/>
              <a:t>Plan for ny LetDialog 2.0 </a:t>
            </a:r>
            <a:br>
              <a:rPr lang="en-GB" sz="1250"/>
            </a:br>
            <a:endParaRPr sz="1250"/>
          </a:p>
          <a:p>
            <a:pPr marL="457200" lvl="0" indent="-307975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250"/>
              <a:buChar char="●"/>
            </a:pPr>
            <a:r>
              <a:rPr lang="en-GB" sz="1250"/>
              <a:t>LetDialog som Web og app</a:t>
            </a:r>
            <a:br>
              <a:rPr lang="en-GB" sz="1250"/>
            </a:br>
            <a:endParaRPr sz="1250"/>
          </a:p>
          <a:p>
            <a:pPr marL="457200" lvl="0" indent="-307975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250"/>
              <a:buChar char="●"/>
            </a:pPr>
            <a:r>
              <a:rPr lang="en-GB" sz="1250"/>
              <a:t>Gennemgang af LetDialog - Web (APP)</a:t>
            </a:r>
            <a:br>
              <a:rPr lang="en-GB" sz="1250"/>
            </a:br>
            <a:endParaRPr sz="1250"/>
          </a:p>
          <a:p>
            <a:pPr marL="457200" lvl="0" indent="-307975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250"/>
              <a:buChar char="●"/>
            </a:pPr>
            <a:r>
              <a:rPr lang="en-GB" sz="1250"/>
              <a:t>Oprettelses af borgere</a:t>
            </a:r>
            <a:br>
              <a:rPr lang="en-GB" sz="1250"/>
            </a:br>
            <a:r>
              <a:rPr lang="en-GB" sz="1250"/>
              <a:t> </a:t>
            </a:r>
            <a:endParaRPr sz="1250"/>
          </a:p>
          <a:p>
            <a:pPr marL="457200" lvl="0" indent="-307975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250"/>
              <a:buChar char="●"/>
            </a:pPr>
            <a:r>
              <a:rPr lang="en-GB" sz="1250"/>
              <a:t>Login til medarbejdere </a:t>
            </a:r>
            <a:br>
              <a:rPr lang="en-GB" sz="1250"/>
            </a:br>
            <a:endParaRPr sz="1250"/>
          </a:p>
          <a:p>
            <a:pPr marL="457200" lvl="0" indent="-307975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250"/>
              <a:buChar char="●"/>
            </a:pPr>
            <a:r>
              <a:rPr lang="en-GB" sz="1250"/>
              <a:t>Kort omkring roller og rettigheder</a:t>
            </a:r>
            <a:endParaRPr sz="1250"/>
          </a:p>
          <a:p>
            <a:pPr marL="91440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endParaRPr sz="1250"/>
          </a:p>
          <a:p>
            <a:pPr marL="45720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br>
              <a:rPr lang="en-GB" sz="1050"/>
            </a:br>
            <a:endParaRPr sz="1050"/>
          </a:p>
          <a:p>
            <a:pPr marL="45720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br>
              <a:rPr lang="en-GB" sz="750"/>
            </a:br>
            <a:endParaRPr sz="750"/>
          </a:p>
          <a:p>
            <a:pPr marL="457200" lvl="0" indent="0" algn="l" rtl="0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SzPts val="275"/>
              <a:buNone/>
            </a:pPr>
            <a:endParaRPr sz="750"/>
          </a:p>
        </p:txBody>
      </p:sp>
      <p:sp>
        <p:nvSpPr>
          <p:cNvPr id="236" name="Google Shape;236;p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Dagsorden</a:t>
            </a:r>
            <a:endParaRPr/>
          </a:p>
        </p:txBody>
      </p:sp>
      <p:sp>
        <p:nvSpPr>
          <p:cNvPr id="237" name="Google Shape;237;p43"/>
          <p:cNvSpPr txBox="1"/>
          <p:nvPr/>
        </p:nvSpPr>
        <p:spPr>
          <a:xfrm>
            <a:off x="5432300" y="1320175"/>
            <a:ext cx="7200" cy="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38" name="Google Shape;238;p43"/>
          <p:cNvSpPr txBox="1"/>
          <p:nvPr/>
        </p:nvSpPr>
        <p:spPr>
          <a:xfrm>
            <a:off x="3781900" y="1152475"/>
            <a:ext cx="3495600" cy="3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Ubuntu"/>
              <a:buChar char="●"/>
            </a:pPr>
            <a:r>
              <a:rPr lang="en-GB" sz="12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Luk dialoger i eksisterende LetDialog</a:t>
            </a:r>
            <a:br>
              <a:rPr lang="en-GB" sz="12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</a:br>
            <a:endParaRPr sz="12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Ubuntu"/>
              <a:buChar char="●"/>
            </a:pPr>
            <a:r>
              <a:rPr lang="en-GB" sz="12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Andre nye tiltag i LetDialog 2.0</a:t>
            </a:r>
            <a:br>
              <a:rPr lang="en-GB" sz="12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</a:br>
            <a:endParaRPr sz="12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Ubuntu"/>
              <a:buChar char="●"/>
            </a:pPr>
            <a:r>
              <a:rPr lang="en-GB" sz="12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Support</a:t>
            </a:r>
            <a:endParaRPr sz="12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Ubuntu"/>
              <a:buChar char="○"/>
            </a:pPr>
            <a:r>
              <a:rPr lang="en-GB" sz="12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Vejledninger</a:t>
            </a:r>
            <a:endParaRPr sz="12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Ubuntu"/>
              <a:buChar char="○"/>
            </a:pPr>
            <a:r>
              <a:rPr lang="en-GB" sz="12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Tilmelding af nyheder &amp; drift</a:t>
            </a:r>
            <a:endParaRPr sz="12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Ubuntu"/>
              <a:buChar char="○"/>
            </a:pPr>
            <a:r>
              <a:rPr lang="en-GB" sz="12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Opmærksomhedspunkter</a:t>
            </a:r>
            <a:endParaRPr sz="12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Ubuntu"/>
              <a:buChar char="○"/>
            </a:pPr>
            <a:r>
              <a:rPr lang="en-GB" sz="12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E-læringsportal</a:t>
            </a:r>
            <a:br>
              <a:rPr lang="en-GB" sz="12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</a:br>
            <a:endParaRPr sz="12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7ACA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7ACA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7ACA"/>
                </a:solidFill>
                <a:latin typeface="Ubuntu"/>
                <a:ea typeface="Ubuntu"/>
                <a:cs typeface="Ubuntu"/>
                <a:sym typeface="Ubuntu"/>
              </a:rPr>
              <a:t>Spørgsmål kan stilles undervejs i chatten</a:t>
            </a:r>
            <a:endParaRPr sz="1200">
              <a:solidFill>
                <a:srgbClr val="007ACA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7ACA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7ACA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EFB"/>
        </a:solidFill>
        <a:effectLst/>
      </p:bgPr>
    </p:bg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7" name="Google Shape;427;p61"/>
          <p:cNvPicPr preferRelativeResize="0"/>
          <p:nvPr/>
        </p:nvPicPr>
        <p:blipFill rotWithShape="1">
          <a:blip r:embed="rId3">
            <a:alphaModFix/>
          </a:blip>
          <a:srcRect l="1028" t="-1770" r="2826" b="1769"/>
          <a:stretch/>
        </p:blipFill>
        <p:spPr>
          <a:xfrm>
            <a:off x="231175" y="1697775"/>
            <a:ext cx="4166948" cy="24138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428" name="Google Shape;428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99475" y="1721300"/>
            <a:ext cx="4231951" cy="241379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429" name="Google Shape;429;p61"/>
          <p:cNvSpPr/>
          <p:nvPr/>
        </p:nvSpPr>
        <p:spPr>
          <a:xfrm>
            <a:off x="657325" y="3113900"/>
            <a:ext cx="405300" cy="8109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62"/>
          <p:cNvSpPr txBox="1">
            <a:spLocks noGrp="1"/>
          </p:cNvSpPr>
          <p:nvPr>
            <p:ph type="ctrTitle"/>
          </p:nvPr>
        </p:nvSpPr>
        <p:spPr>
          <a:xfrm>
            <a:off x="280100" y="438575"/>
            <a:ext cx="4012200" cy="95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Support</a:t>
            </a:r>
            <a:endParaRPr/>
          </a:p>
        </p:txBody>
      </p:sp>
      <p:sp>
        <p:nvSpPr>
          <p:cNvPr id="435" name="Google Shape;435;p62"/>
          <p:cNvSpPr txBox="1">
            <a:spLocks noGrp="1"/>
          </p:cNvSpPr>
          <p:nvPr>
            <p:ph type="body" idx="1"/>
          </p:nvPr>
        </p:nvSpPr>
        <p:spPr>
          <a:xfrm>
            <a:off x="280100" y="1395875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Hjemmeside -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Letdialog.dk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Support</a:t>
            </a:r>
            <a:br>
              <a:rPr lang="en-GB"/>
            </a:br>
            <a:r>
              <a:rPr lang="en-GB" sz="900">
                <a:solidFill>
                  <a:srgbClr val="FFFFFF"/>
                </a:solidFill>
                <a:highlight>
                  <a:srgbClr val="003252"/>
                </a:highlight>
                <a:latin typeface="Open Sans Light"/>
                <a:ea typeface="Open Sans Light"/>
                <a:cs typeface="Open Sans Light"/>
                <a:sym typeface="Open Sans"/>
              </a:rPr>
              <a:t>E-mail: </a:t>
            </a:r>
            <a:r>
              <a:rPr lang="en-GB" sz="900" u="sng">
                <a:solidFill>
                  <a:schemeClr val="hlink"/>
                </a:solidFill>
                <a:highlight>
                  <a:srgbClr val="003252"/>
                </a:highlight>
                <a:latin typeface="Open Sans Light"/>
                <a:ea typeface="Open Sans Light"/>
                <a:cs typeface="Open Sans Light"/>
                <a:sym typeface="Open Sans"/>
                <a:hlinkClick r:id="rId4"/>
              </a:rPr>
              <a:t>support@firstagenda.dk</a:t>
            </a:r>
            <a:br>
              <a:rPr lang="en-GB" sz="900">
                <a:solidFill>
                  <a:srgbClr val="FFFFFF"/>
                </a:solidFill>
                <a:highlight>
                  <a:srgbClr val="003252"/>
                </a:highlight>
                <a:latin typeface="Open Sans Light"/>
                <a:ea typeface="Open Sans Light"/>
                <a:cs typeface="Open Sans Light"/>
                <a:sym typeface="Open Sans"/>
              </a:rPr>
            </a:br>
            <a:r>
              <a:rPr lang="en-GB" sz="900">
                <a:solidFill>
                  <a:srgbClr val="FFFFFF"/>
                </a:solidFill>
                <a:highlight>
                  <a:srgbClr val="003252"/>
                </a:highlight>
                <a:latin typeface="Open Sans Light"/>
                <a:ea typeface="Open Sans Light"/>
                <a:cs typeface="Open Sans Light"/>
                <a:sym typeface="Open Sans"/>
              </a:rPr>
              <a:t>Telefon: +45 70 259 258</a:t>
            </a:r>
            <a:br>
              <a:rPr lang="en-GB"/>
            </a:br>
            <a:r>
              <a:rPr lang="en-GB"/>
              <a:t>Chat: Dialog-Bo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Husk at sig hvilken LetDialog!</a:t>
            </a:r>
            <a:br>
              <a:rPr lang="en-GB"/>
            </a:br>
            <a:r>
              <a:rPr lang="en-GB"/>
              <a:t>Altid gerne så mange detaljer så muligt.</a:t>
            </a:r>
            <a:endParaRPr/>
          </a:p>
          <a:p>
            <a:pPr marL="457200" lvl="0" indent="-281940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-GB"/>
              <a:t>Gerne med et link til dialogen f.eks. https://app.letdialog.dk/dialogs/3acf2604-8ea9-468b-a712-97dcc8e3f1a6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5"/>
              </a:rPr>
              <a:t>Nyheder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6"/>
              </a:rPr>
              <a:t>Driftsinformation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7"/>
              </a:rPr>
              <a:t>Kurser og webinar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/>
              <a:t>Feedback og ønsker til kontaktansvarlig</a:t>
            </a:r>
            <a:br>
              <a:rPr lang="en-GB"/>
            </a:br>
            <a:r>
              <a:rPr lang="en-GB" u="sng">
                <a:solidFill>
                  <a:schemeClr val="hlink"/>
                </a:solidFill>
                <a:hlinkClick r:id="rId8"/>
              </a:rPr>
              <a:t>Forum</a:t>
            </a:r>
            <a:endParaRPr/>
          </a:p>
        </p:txBody>
      </p:sp>
      <p:pic>
        <p:nvPicPr>
          <p:cNvPr id="436" name="Google Shape;436;p6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614172" y="1090825"/>
            <a:ext cx="4479002" cy="3055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EFA"/>
        </a:solidFill>
        <a:effectLst/>
      </p:bgPr>
    </p:bg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6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Opmærksomhedspunkter</a:t>
            </a:r>
            <a:endParaRPr/>
          </a:p>
        </p:txBody>
      </p:sp>
      <p:sp>
        <p:nvSpPr>
          <p:cNvPr id="442" name="Google Shape;442;p63"/>
          <p:cNvSpPr txBox="1"/>
          <p:nvPr/>
        </p:nvSpPr>
        <p:spPr>
          <a:xfrm>
            <a:off x="404250" y="1017725"/>
            <a:ext cx="8335500" cy="35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Char char="●"/>
            </a:pPr>
            <a:r>
              <a:rPr lang="en-GB" sz="1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Problemer ved push - kig i telefonens indstillinger</a:t>
            </a:r>
            <a:br>
              <a:rPr lang="en-GB" sz="1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</a:br>
            <a:endParaRPr sz="18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Char char="●"/>
            </a:pPr>
            <a:r>
              <a:rPr lang="en-GB" sz="1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Fejl ved login - hvor sker fejlen?</a:t>
            </a:r>
            <a:endParaRPr sz="18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Char char="○"/>
            </a:pPr>
            <a:r>
              <a:rPr lang="en-GB" sz="1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MitId login</a:t>
            </a:r>
            <a:endParaRPr sz="18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Char char="○"/>
            </a:pPr>
            <a:r>
              <a:rPr lang="en-GB" sz="1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AD</a:t>
            </a:r>
            <a:endParaRPr sz="18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Char char="○"/>
            </a:pPr>
            <a:r>
              <a:rPr lang="en-GB" sz="1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E-mail - adgangskode</a:t>
            </a:r>
            <a:endParaRPr sz="18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Char char="●"/>
            </a:pPr>
            <a:r>
              <a:rPr lang="en-GB" sz="1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Browsere eventuel prøv flere</a:t>
            </a:r>
            <a:br>
              <a:rPr lang="en-GB" sz="1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</a:br>
            <a:endParaRPr sz="18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Char char="●"/>
            </a:pPr>
            <a:r>
              <a:rPr lang="en-GB" sz="1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Udløbet invitation efter 24 timer skal fornyes</a:t>
            </a:r>
            <a:br>
              <a:rPr lang="en-GB" sz="1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</a:br>
            <a:endParaRPr sz="18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Char char="●"/>
            </a:pPr>
            <a:r>
              <a:rPr lang="en-GB" sz="1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Glemt adgangskode  </a:t>
            </a:r>
            <a:endParaRPr sz="18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EFA"/>
        </a:solidFill>
        <a:effectLst/>
      </p:bgPr>
    </p:bg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6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Andre nye tiltag i LetDialog</a:t>
            </a:r>
            <a:endParaRPr/>
          </a:p>
        </p:txBody>
      </p:sp>
      <p:sp>
        <p:nvSpPr>
          <p:cNvPr id="448" name="Google Shape;448;p64"/>
          <p:cNvSpPr txBox="1"/>
          <p:nvPr/>
        </p:nvSpPr>
        <p:spPr>
          <a:xfrm>
            <a:off x="562300" y="1207325"/>
            <a:ext cx="8335500" cy="35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En bruger kan være i flere organisationer med samme login. De har mulighed for at skifte mellem organisationer på deres profil. </a:t>
            </a:r>
            <a:br>
              <a:rPr lang="en-GB" sz="1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</a:br>
            <a:endParaRPr sz="18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Char char="●"/>
            </a:pPr>
            <a:r>
              <a:rPr lang="en-GB" sz="1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Det kunne f.eks. være en plejefamilie eller en borger som er tilknyttet flere kommuner.</a:t>
            </a:r>
            <a:endParaRPr sz="18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En brugers loginmetode bestemmes af medarbejderen, som inviterer brugeren til at anvende LetDialog. </a:t>
            </a:r>
            <a:endParaRPr sz="18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“Opret dialog”-rettighed ændret til brugertypen medarbejder eller ekstern medarbejder.</a:t>
            </a:r>
            <a:endParaRPr sz="18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0D8"/>
        </a:solidFill>
        <a:effectLst/>
      </p:bgPr>
    </p:bg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65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Eksisterer bruger allerede ? </a:t>
            </a:r>
            <a:endParaRPr/>
          </a:p>
        </p:txBody>
      </p:sp>
      <p:sp>
        <p:nvSpPr>
          <p:cNvPr id="454" name="Google Shape;454;p65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/>
              <a:t>En bruger kan være i flere organisationer med samme login. De har mulighed for at skifte mellem organisationer på deres profil. </a:t>
            </a:r>
            <a:br>
              <a:rPr lang="en-GB" sz="1300"/>
            </a:br>
            <a:endParaRPr sz="1300"/>
          </a:p>
          <a:p>
            <a:pPr marL="4572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Ubuntu"/>
              <a:buChar char="●"/>
            </a:pPr>
            <a:r>
              <a:rPr lang="en-GB" sz="1300"/>
              <a:t>Det kunne f.eks. være en plejefamilie eller en borger som er tilknyttet flere kommuner.</a:t>
            </a:r>
            <a:endParaRPr sz="1300"/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455" name="Google Shape;455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72975" y="79050"/>
            <a:ext cx="5542513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C961"/>
        </a:solidFill>
        <a:effectLst/>
      </p:bgPr>
    </p:bg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66"/>
          <p:cNvSpPr txBox="1">
            <a:spLocks noGrp="1"/>
          </p:cNvSpPr>
          <p:nvPr>
            <p:ph type="ctrTitle"/>
          </p:nvPr>
        </p:nvSpPr>
        <p:spPr>
          <a:xfrm>
            <a:off x="728775" y="1717500"/>
            <a:ext cx="5715300" cy="170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Spørgsmål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EFB"/>
        </a:solid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Hvad er</a:t>
            </a:r>
            <a:r>
              <a:rPr lang="en-GB">
                <a:solidFill>
                  <a:srgbClr val="037ACA"/>
                </a:solidFill>
              </a:rPr>
              <a:t> LetDialog</a:t>
            </a:r>
            <a:r>
              <a:rPr lang="en-GB"/>
              <a:t>? </a:t>
            </a:r>
            <a:endParaRPr/>
          </a:p>
        </p:txBody>
      </p:sp>
      <p:sp>
        <p:nvSpPr>
          <p:cNvPr id="244" name="Google Shape;244;p4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482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GB" sz="1500"/>
              <a:t>Et </a:t>
            </a:r>
            <a:r>
              <a:rPr lang="en-GB" sz="1500" b="1">
                <a:solidFill>
                  <a:srgbClr val="007ACA"/>
                </a:solidFill>
              </a:rPr>
              <a:t>intuitivt og brugervenlig</a:t>
            </a:r>
            <a:r>
              <a:rPr lang="en-GB" sz="1500"/>
              <a:t> kommunikationsværktøj</a:t>
            </a:r>
            <a:endParaRPr sz="1500"/>
          </a:p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GB" sz="1500"/>
              <a:t>Skaber en tættere og mere </a:t>
            </a:r>
            <a:r>
              <a:rPr lang="en-GB" sz="1500" b="1">
                <a:solidFill>
                  <a:srgbClr val="037ACA"/>
                </a:solidFill>
              </a:rPr>
              <a:t>tryg dialog</a:t>
            </a:r>
            <a:r>
              <a:rPr lang="en-GB" sz="1500"/>
              <a:t> mellem kommune og borgere</a:t>
            </a:r>
            <a:endParaRPr sz="1500"/>
          </a:p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GB" sz="1500"/>
              <a:t>Møder brugeren, der hvor brugeren er - i en let </a:t>
            </a:r>
            <a:r>
              <a:rPr lang="en-GB" sz="1500" b="1">
                <a:solidFill>
                  <a:srgbClr val="037ACA"/>
                </a:solidFill>
              </a:rPr>
              <a:t>genkendelig app</a:t>
            </a:r>
            <a:r>
              <a:rPr lang="en-GB" sz="1500"/>
              <a:t> til mobil</a:t>
            </a:r>
            <a:endParaRPr sz="1500"/>
          </a:p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GB" sz="1500" b="1">
                <a:solidFill>
                  <a:srgbClr val="037ACA"/>
                </a:solidFill>
              </a:rPr>
              <a:t>Sikkert</a:t>
            </a:r>
            <a:r>
              <a:rPr lang="en-GB" sz="1500"/>
              <a:t> - al kommunikation er krypteret, så der kan sendes alle typer af information</a:t>
            </a:r>
            <a:endParaRPr sz="1500"/>
          </a:p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GB" sz="1500"/>
              <a:t>Kan </a:t>
            </a:r>
            <a:r>
              <a:rPr lang="en-GB" sz="1500" b="1">
                <a:solidFill>
                  <a:srgbClr val="037ACA"/>
                </a:solidFill>
              </a:rPr>
              <a:t>bruges på tværs</a:t>
            </a:r>
            <a:r>
              <a:rPr lang="en-GB" sz="1500"/>
              <a:t> af kommunale afdelinger, eksterne og borgere</a:t>
            </a:r>
            <a:endParaRPr sz="1500"/>
          </a:p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GB" sz="1500"/>
              <a:t>Ikke bundet af ét fagsystem</a:t>
            </a:r>
            <a:endParaRPr sz="1500"/>
          </a:p>
        </p:txBody>
      </p:sp>
      <p:pic>
        <p:nvPicPr>
          <p:cNvPr id="245" name="Google Shape;245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89200" y="1170125"/>
            <a:ext cx="3302400" cy="330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5"/>
          <p:cNvSpPr txBox="1">
            <a:spLocks noGrp="1"/>
          </p:cNvSpPr>
          <p:nvPr>
            <p:ph type="ctrTitle"/>
          </p:nvPr>
        </p:nvSpPr>
        <p:spPr>
          <a:xfrm>
            <a:off x="710950" y="1784925"/>
            <a:ext cx="57153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LetDialog 2.0 - hvad skal der ske?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0D8"/>
        </a:solidFill>
        <a:effectLst/>
      </p:bgPr>
    </p:bg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Overgangsperiode = 2 LetDialog apps</a:t>
            </a:r>
            <a:endParaRPr/>
          </a:p>
        </p:txBody>
      </p:sp>
      <p:sp>
        <p:nvSpPr>
          <p:cNvPr id="256" name="Google Shape;256;p46"/>
          <p:cNvSpPr txBox="1">
            <a:spLocks noGrp="1"/>
          </p:cNvSpPr>
          <p:nvPr>
            <p:ph type="body" idx="1"/>
          </p:nvPr>
        </p:nvSpPr>
        <p:spPr>
          <a:xfrm>
            <a:off x="311700" y="1144400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Begge apps vil være tilgængelige i en overgangsperiode, indtil alle kommuner har haft tilstrækkelig tid til at opgradere.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De to apps kommer til at kunne skelnes på navn og logo således.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57" name="Google Shape;257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4900" y="1306275"/>
            <a:ext cx="1228725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89663" y="2919400"/>
            <a:ext cx="12192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46"/>
          <p:cNvSpPr txBox="1"/>
          <p:nvPr/>
        </p:nvSpPr>
        <p:spPr>
          <a:xfrm>
            <a:off x="6364500" y="1545825"/>
            <a:ext cx="2673600" cy="7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App:</a:t>
            </a:r>
            <a:r>
              <a:rPr lang="en-GB" sz="12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 LetDialog</a:t>
            </a:r>
            <a:endParaRPr sz="12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URL:</a:t>
            </a:r>
            <a:r>
              <a:rPr lang="en-GB" sz="12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GB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https://auth.letdialogen.dk/</a:t>
            </a:r>
            <a:r>
              <a:rPr lang="en-GB" sz="12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12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60" name="Google Shape;260;p46"/>
          <p:cNvSpPr txBox="1"/>
          <p:nvPr/>
        </p:nvSpPr>
        <p:spPr>
          <a:xfrm>
            <a:off x="6364500" y="3158950"/>
            <a:ext cx="2673600" cy="7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App:</a:t>
            </a:r>
            <a:r>
              <a:rPr lang="en-GB" sz="12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 LetDialog 2</a:t>
            </a:r>
            <a:endParaRPr sz="12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URL:</a:t>
            </a:r>
            <a:r>
              <a:rPr lang="en-GB" sz="12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GB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6"/>
              </a:rPr>
              <a:t>https://app.letdialog.dk</a:t>
            </a:r>
            <a:r>
              <a:rPr lang="en-GB" sz="12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12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0D8"/>
        </a:solid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Overgangsperiode = 2 LetDialog apps</a:t>
            </a:r>
            <a:endParaRPr/>
          </a:p>
        </p:txBody>
      </p:sp>
      <p:sp>
        <p:nvSpPr>
          <p:cNvPr id="266" name="Google Shape;266;p47"/>
          <p:cNvSpPr txBox="1">
            <a:spLocks noGrp="1"/>
          </p:cNvSpPr>
          <p:nvPr>
            <p:ph type="body" idx="1"/>
          </p:nvPr>
        </p:nvSpPr>
        <p:spPr>
          <a:xfrm>
            <a:off x="311700" y="1144400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Begge apps vil være tilgængelige i en overgangsperiode, indtil alle kommuner har haft tilstrækkelig tid til at opgradere.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De to apps kommer til at kunne skelnes på navn og logo således.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67" name="Google Shape;267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4900" y="1306275"/>
            <a:ext cx="1228725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89663" y="2919400"/>
            <a:ext cx="12192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47"/>
          <p:cNvSpPr txBox="1"/>
          <p:nvPr/>
        </p:nvSpPr>
        <p:spPr>
          <a:xfrm>
            <a:off x="6364500" y="1545825"/>
            <a:ext cx="2673600" cy="7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App:</a:t>
            </a:r>
            <a:r>
              <a:rPr lang="en-GB" sz="12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 LetDialog</a:t>
            </a:r>
            <a:endParaRPr sz="12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URL:</a:t>
            </a:r>
            <a:r>
              <a:rPr lang="en-GB" sz="12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GB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https://auth.letdialogen.dk/</a:t>
            </a:r>
            <a:r>
              <a:rPr lang="en-GB" sz="12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12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70" name="Google Shape;270;p47"/>
          <p:cNvSpPr txBox="1"/>
          <p:nvPr/>
        </p:nvSpPr>
        <p:spPr>
          <a:xfrm>
            <a:off x="6364500" y="3158950"/>
            <a:ext cx="2673600" cy="7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App:</a:t>
            </a:r>
            <a:r>
              <a:rPr lang="en-GB" sz="12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 LetDialog 2</a:t>
            </a:r>
            <a:endParaRPr sz="12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URL:</a:t>
            </a:r>
            <a:r>
              <a:rPr lang="en-GB" sz="12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GB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6"/>
              </a:rPr>
              <a:t>https://app.letdialog.dk</a:t>
            </a:r>
            <a:r>
              <a:rPr lang="en-GB" sz="12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12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71" name="Google Shape;271;p47"/>
          <p:cNvSpPr txBox="1"/>
          <p:nvPr/>
        </p:nvSpPr>
        <p:spPr>
          <a:xfrm>
            <a:off x="311700" y="2837250"/>
            <a:ext cx="3000000" cy="8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I skal have lukket ned for jeres eksisterende dialoger og oprette på ny i LetDialog 2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0D8"/>
        </a:solid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Overgangsperiode = 2 LetDialog apps</a:t>
            </a:r>
            <a:endParaRPr/>
          </a:p>
        </p:txBody>
      </p:sp>
      <p:sp>
        <p:nvSpPr>
          <p:cNvPr id="277" name="Google Shape;277;p48"/>
          <p:cNvSpPr txBox="1">
            <a:spLocks noGrp="1"/>
          </p:cNvSpPr>
          <p:nvPr>
            <p:ph type="body" idx="1"/>
          </p:nvPr>
        </p:nvSpPr>
        <p:spPr>
          <a:xfrm>
            <a:off x="311700" y="1144400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Begge apps vil være tilgængelige i en overgangsperiode, indtil alle kommuner har haft tilstrækkelig tid til at opgradere.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De to apps kommer til at kunne skelnes på navn og logo således.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78" name="Google Shape;278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4900" y="1306275"/>
            <a:ext cx="1228725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89663" y="2919400"/>
            <a:ext cx="12192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48"/>
          <p:cNvSpPr txBox="1"/>
          <p:nvPr/>
        </p:nvSpPr>
        <p:spPr>
          <a:xfrm>
            <a:off x="6364500" y="1545825"/>
            <a:ext cx="2673600" cy="7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App:</a:t>
            </a:r>
            <a:r>
              <a:rPr lang="en-GB" sz="12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 LetDialog</a:t>
            </a:r>
            <a:endParaRPr sz="12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URL:</a:t>
            </a:r>
            <a:r>
              <a:rPr lang="en-GB" sz="12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GB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https://auth.letdialogen.dk/</a:t>
            </a:r>
            <a:r>
              <a:rPr lang="en-GB" sz="12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12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81" name="Google Shape;281;p48"/>
          <p:cNvSpPr txBox="1"/>
          <p:nvPr/>
        </p:nvSpPr>
        <p:spPr>
          <a:xfrm>
            <a:off x="6364500" y="3158950"/>
            <a:ext cx="2673600" cy="7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App:</a:t>
            </a:r>
            <a:r>
              <a:rPr lang="en-GB" sz="12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 LetDialog 2</a:t>
            </a:r>
            <a:endParaRPr sz="12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URL:</a:t>
            </a:r>
            <a:r>
              <a:rPr lang="en-GB" sz="12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GB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6"/>
              </a:rPr>
              <a:t>https://app.letdialog.dk</a:t>
            </a:r>
            <a:r>
              <a:rPr lang="en-GB" sz="12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12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82" name="Google Shape;282;p48"/>
          <p:cNvSpPr txBox="1"/>
          <p:nvPr/>
        </p:nvSpPr>
        <p:spPr>
          <a:xfrm>
            <a:off x="311700" y="3935950"/>
            <a:ext cx="3000000" cy="8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Lukningen af eksisterende LetDialog sker i samarbejde med jeres ansvarlig ude i kommunen.</a:t>
            </a:r>
            <a:endParaRPr/>
          </a:p>
        </p:txBody>
      </p:sp>
      <p:sp>
        <p:nvSpPr>
          <p:cNvPr id="283" name="Google Shape;283;p48"/>
          <p:cNvSpPr txBox="1"/>
          <p:nvPr/>
        </p:nvSpPr>
        <p:spPr>
          <a:xfrm>
            <a:off x="311700" y="2837250"/>
            <a:ext cx="3000000" cy="8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I skal have lukket ned for jeres eksisterende dialoger og oprette på ny i LetDialog 2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EFA"/>
        </a:solidFill>
        <a:effectLst/>
      </p:bgPr>
    </p:bg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9"/>
          <p:cNvSpPr txBox="1">
            <a:spLocks noGrp="1"/>
          </p:cNvSpPr>
          <p:nvPr>
            <p:ph type="ctrTitle"/>
          </p:nvPr>
        </p:nvSpPr>
        <p:spPr>
          <a:xfrm>
            <a:off x="280100" y="438575"/>
            <a:ext cx="4012200" cy="95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Web og app</a:t>
            </a:r>
            <a:endParaRPr/>
          </a:p>
        </p:txBody>
      </p:sp>
      <p:pic>
        <p:nvPicPr>
          <p:cNvPr id="289" name="Google Shape;289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04000" y="2823325"/>
            <a:ext cx="66675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49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 l="20543" r="20543"/>
          <a:stretch/>
        </p:blipFill>
        <p:spPr>
          <a:xfrm>
            <a:off x="4594579" y="0"/>
            <a:ext cx="4549499" cy="5147101"/>
          </a:xfrm>
          <a:prstGeom prst="rect">
            <a:avLst/>
          </a:prstGeom>
        </p:spPr>
      </p:pic>
      <p:sp>
        <p:nvSpPr>
          <p:cNvPr id="291" name="Google Shape;291;p49"/>
          <p:cNvSpPr txBox="1">
            <a:spLocks noGrp="1"/>
          </p:cNvSpPr>
          <p:nvPr>
            <p:ph type="body" idx="1"/>
          </p:nvPr>
        </p:nvSpPr>
        <p:spPr>
          <a:xfrm>
            <a:off x="280100" y="1395875"/>
            <a:ext cx="3938400" cy="342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Web</a:t>
            </a:r>
            <a:r>
              <a:rPr lang="en-GB"/>
              <a:t> tilgås på alle browsere på app.letdialog.dk.</a:t>
            </a:r>
            <a:endParaRPr/>
          </a:p>
          <a:p>
            <a:pPr marL="457200" lvl="0" indent="-304800" algn="l" rtl="0">
              <a:spcBef>
                <a:spcPts val="1200"/>
              </a:spcBef>
              <a:spcAft>
                <a:spcPts val="0"/>
              </a:spcAft>
              <a:buSzPts val="1200"/>
              <a:buChar char="●"/>
            </a:pPr>
            <a:r>
              <a:rPr lang="en-GB"/>
              <a:t>Vi anbefaler seneste versioner af Google Chrome, Microsoft Edge eller Safari.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/>
              <a:t>iPhone</a:t>
            </a:r>
            <a:r>
              <a:rPr lang="en-GB"/>
              <a:t> (iOS) kan findes på AppStore ved at søge på “LetDialog 2”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/>
              <a:t>Android</a:t>
            </a:r>
            <a:r>
              <a:rPr lang="en-GB"/>
              <a:t> kan findes på Google Play Store ved at søge på “LetDialog 2”.</a:t>
            </a:r>
            <a:endParaRPr/>
          </a:p>
          <a:p>
            <a:pPr marL="457200" lvl="0" indent="-304800" algn="l" rtl="0">
              <a:spcBef>
                <a:spcPts val="1200"/>
              </a:spcBef>
              <a:spcAft>
                <a:spcPts val="0"/>
              </a:spcAft>
              <a:buSzPts val="1200"/>
              <a:buChar char="●"/>
            </a:pPr>
            <a:r>
              <a:rPr lang="en-GB"/>
              <a:t>Vi anbefaler at slå automatiske opdateringer til i Appen, så man altid har de seneste version.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50"/>
          <p:cNvSpPr txBox="1">
            <a:spLocks noGrp="1"/>
          </p:cNvSpPr>
          <p:nvPr>
            <p:ph type="ctrTitle"/>
          </p:nvPr>
        </p:nvSpPr>
        <p:spPr>
          <a:xfrm>
            <a:off x="707450" y="1777950"/>
            <a:ext cx="57153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Gennemgang </a:t>
            </a:r>
            <a:r>
              <a:rPr lang="en-GB" sz="3000"/>
              <a:t>(WEB)</a:t>
            </a:r>
            <a:endParaRPr sz="3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irst Agenda Master Template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861</Words>
  <Application>Microsoft Macintosh PowerPoint</Application>
  <PresentationFormat>Skærmshow (16:9)</PresentationFormat>
  <Paragraphs>151</Paragraphs>
  <Slides>25</Slides>
  <Notes>25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25</vt:i4>
      </vt:variant>
    </vt:vector>
  </HeadingPairs>
  <TitlesOfParts>
    <vt:vector size="30" baseType="lpstr">
      <vt:lpstr>Open Sans</vt:lpstr>
      <vt:lpstr>Arial</vt:lpstr>
      <vt:lpstr>Ubuntu</vt:lpstr>
      <vt:lpstr>Calibri</vt:lpstr>
      <vt:lpstr>First Agenda Master Template</vt:lpstr>
      <vt:lpstr>Webinar LetDialog 2</vt:lpstr>
      <vt:lpstr>Dagsorden</vt:lpstr>
      <vt:lpstr>Hvad er LetDialog? </vt:lpstr>
      <vt:lpstr>LetDialog 2.0 - hvad skal der ske?</vt:lpstr>
      <vt:lpstr>Overgangsperiode = 2 LetDialog apps</vt:lpstr>
      <vt:lpstr>Overgangsperiode = 2 LetDialog apps</vt:lpstr>
      <vt:lpstr>Overgangsperiode = 2 LetDialog apps</vt:lpstr>
      <vt:lpstr>Web og app</vt:lpstr>
      <vt:lpstr>Gennemgang (WEB)</vt:lpstr>
      <vt:lpstr>Login - som borger </vt:lpstr>
      <vt:lpstr>PowerPoint-præsentation</vt:lpstr>
      <vt:lpstr>PowerPoint-præsentation</vt:lpstr>
      <vt:lpstr>Sådan accepterer du en invitation, hvis du skal logge ind med MitID  </vt:lpstr>
      <vt:lpstr>Login som medarbejder</vt:lpstr>
      <vt:lpstr>Login med @Kommune.dk</vt:lpstr>
      <vt:lpstr>PowerPoint-præsentation</vt:lpstr>
      <vt:lpstr>Support</vt:lpstr>
      <vt:lpstr>PowerPoint-præsentation</vt:lpstr>
      <vt:lpstr>PowerPoint-præsentation</vt:lpstr>
      <vt:lpstr>PowerPoint-præsentation</vt:lpstr>
      <vt:lpstr>Support</vt:lpstr>
      <vt:lpstr>Opmærksomhedspunkter</vt:lpstr>
      <vt:lpstr>Andre nye tiltag i LetDialog</vt:lpstr>
      <vt:lpstr>Eksisterer bruger allerede ? </vt:lpstr>
      <vt:lpstr>Spørgsmål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Webinar LetDialog 2</dc:title>
  <cp:lastModifiedBy>Andreas Birkedal Ørntoft (anbior KOMMUDDA)</cp:lastModifiedBy>
  <cp:revision>1</cp:revision>
  <dcterms:modified xsi:type="dcterms:W3CDTF">2024-04-25T07:45:47Z</dcterms:modified>
</cp:coreProperties>
</file>