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4"/>
    <p:sldMasterId id="214748370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Ubuntu"/>
      <p:regular r:id="rId23"/>
      <p:bold r:id="rId24"/>
      <p:italic r:id="rId25"/>
      <p:boldItalic r:id="rId26"/>
    </p:embeddedFont>
    <p:embeddedFont>
      <p:font typeface="Ubuntu Medium"/>
      <p:regular r:id="rId27"/>
      <p:bold r:id="rId28"/>
      <p:italic r:id="rId29"/>
      <p:boldItalic r:id="rId30"/>
    </p:embeddedFont>
    <p:embeddedFont>
      <p:font typeface="Open Sans Medium"/>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Ubuntu-bold.fntdata"/><Relationship Id="rId23" Type="http://schemas.openxmlformats.org/officeDocument/2006/relationships/font" Target="fonts/Ubuntu-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Ubuntu-boldItalic.fntdata"/><Relationship Id="rId25" Type="http://schemas.openxmlformats.org/officeDocument/2006/relationships/font" Target="fonts/Ubuntu-italic.fntdata"/><Relationship Id="rId28" Type="http://schemas.openxmlformats.org/officeDocument/2006/relationships/font" Target="fonts/UbuntuMedium-bold.fntdata"/><Relationship Id="rId27" Type="http://schemas.openxmlformats.org/officeDocument/2006/relationships/font" Target="fonts/Ubuntu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Ubuntu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Medium-regular.fntdata"/><Relationship Id="rId30" Type="http://schemas.openxmlformats.org/officeDocument/2006/relationships/font" Target="fonts/UbuntuMedium-boldItalic.fntdata"/><Relationship Id="rId11" Type="http://schemas.openxmlformats.org/officeDocument/2006/relationships/slide" Target="slides/slide5.xml"/><Relationship Id="rId33" Type="http://schemas.openxmlformats.org/officeDocument/2006/relationships/font" Target="fonts/OpenSansMedium-italic.fntdata"/><Relationship Id="rId10" Type="http://schemas.openxmlformats.org/officeDocument/2006/relationships/slide" Target="slides/slide4.xml"/><Relationship Id="rId32" Type="http://schemas.openxmlformats.org/officeDocument/2006/relationships/font" Target="fonts/OpenSansMedium-bold.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OpenSansMedium-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a305d71e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a305d71e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a5f645839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a5f645839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a5f645839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a5f645839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a5f645839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a5f645839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a5527c4dd5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a5527c4dd5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a5527c4dd5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a5527c4dd5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Forsiden - konfigureres via udvalgskonfigurationen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a613153bc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a613153bc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1"/>
                </a:solidFill>
              </a:rPr>
              <a:t>Ved upload af pdf’er med fejl kommer der besked både ved upload samt i publiceringsstatus. </a:t>
            </a:r>
            <a:endParaRPr sz="900">
              <a:solidFill>
                <a:schemeClr val="dk1"/>
              </a:solidFill>
            </a:endParaRPr>
          </a:p>
          <a:p>
            <a:pPr indent="0" lvl="0" marL="0" rtl="0" algn="l">
              <a:spcBef>
                <a:spcPts val="0"/>
              </a:spcBef>
              <a:spcAft>
                <a:spcPts val="0"/>
              </a:spcAft>
              <a:buClr>
                <a:schemeClr val="dk1"/>
              </a:buClr>
              <a:buSzPts val="1100"/>
              <a:buFont typeface="Arial"/>
              <a:buNone/>
            </a:pPr>
            <a:r>
              <a:rPr lang="en-GB" sz="900">
                <a:solidFill>
                  <a:schemeClr val="dk1"/>
                </a:solidFill>
              </a:rPr>
              <a:t>Når der tilbagejournaliseres, valide</a:t>
            </a:r>
            <a:endParaRPr sz="9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HVAD SKAL UDGANGSREPLIKKEN EGENTLIG VÆRE?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a65dfcf20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a65dfcf20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a305d71ea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a305d71ea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a305d71ea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a305d71ea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a305d71ea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a305d71ea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Ubuntu Medium"/>
                <a:ea typeface="Ubuntu Medium"/>
                <a:cs typeface="Ubuntu Medium"/>
                <a:sym typeface="Ubuntu Medium"/>
              </a:rPr>
              <a:t>Med den nye pdf-generator:</a:t>
            </a:r>
            <a:endParaRPr>
              <a:solidFill>
                <a:schemeClr val="dk1"/>
              </a:solidFill>
              <a:latin typeface="Ubuntu Medium"/>
              <a:ea typeface="Ubuntu Medium"/>
              <a:cs typeface="Ubuntu Medium"/>
              <a:sym typeface="Ubuntu Medium"/>
            </a:endParaRPr>
          </a:p>
          <a:p>
            <a:pPr indent="-279400" lvl="0" marL="457200" rtl="0" algn="l">
              <a:spcBef>
                <a:spcPts val="0"/>
              </a:spcBef>
              <a:spcAft>
                <a:spcPts val="0"/>
              </a:spcAft>
              <a:buClr>
                <a:schemeClr val="dk1"/>
              </a:buClr>
              <a:buSzPts val="800"/>
              <a:buChar char="●"/>
            </a:pPr>
            <a:r>
              <a:rPr lang="en-GB">
                <a:solidFill>
                  <a:schemeClr val="dk1"/>
                </a:solidFill>
                <a:latin typeface="Ubuntu Medium"/>
                <a:ea typeface="Ubuntu Medium"/>
                <a:cs typeface="Ubuntu Medium"/>
                <a:sym typeface="Ubuntu Medium"/>
              </a:rPr>
              <a:t>Er det </a:t>
            </a:r>
            <a:r>
              <a:rPr lang="en-GB">
                <a:solidFill>
                  <a:schemeClr val="dk1"/>
                </a:solidFill>
                <a:latin typeface="Ubuntu Medium"/>
                <a:ea typeface="Ubuntu Medium"/>
                <a:cs typeface="Ubuntu Medium"/>
                <a:sym typeface="Ubuntu Medium"/>
              </a:rPr>
              <a:t>nu muligt at vedlægge sagsfremstillingen for et punkt og/eller referat som et dokument (PDF) på punktet. Enten fra filsystem (PDF) eller fra WZ (word eller PDF). Man skal herefter ændre dokumenttypen fra bilag til punktfremstilling. Eller til referat hvis man ønsker det. </a:t>
            </a:r>
            <a:br>
              <a:rPr lang="en-GB">
                <a:solidFill>
                  <a:schemeClr val="dk1"/>
                </a:solidFill>
                <a:latin typeface="Ubuntu Medium"/>
                <a:ea typeface="Ubuntu Medium"/>
                <a:cs typeface="Ubuntu Medium"/>
                <a:sym typeface="Ubuntu Medium"/>
              </a:rPr>
            </a:br>
            <a:r>
              <a:rPr lang="en-GB">
                <a:solidFill>
                  <a:schemeClr val="dk1"/>
                </a:solidFill>
                <a:latin typeface="Ubuntu Medium"/>
                <a:ea typeface="Ubuntu Medium"/>
                <a:cs typeface="Ubuntu Medium"/>
                <a:sym typeface="Ubuntu Medium"/>
              </a:rPr>
              <a:t>Det kræver en særlig punkt- og feltskabelon, der tillader pdf’er ind i et felt. Det kan I finde en supportartikel om på vores supportsite.</a:t>
            </a:r>
            <a:br>
              <a:rPr lang="en-GB">
                <a:solidFill>
                  <a:schemeClr val="dk1"/>
                </a:solidFill>
                <a:latin typeface="Ubuntu Medium"/>
                <a:ea typeface="Ubuntu Medium"/>
                <a:cs typeface="Ubuntu Medium"/>
                <a:sym typeface="Ubuntu Medium"/>
              </a:rPr>
            </a:br>
            <a:endParaRPr>
              <a:solidFill>
                <a:schemeClr val="dk1"/>
              </a:solidFill>
              <a:latin typeface="Ubuntu Medium"/>
              <a:ea typeface="Ubuntu Medium"/>
              <a:cs typeface="Ubuntu Medium"/>
              <a:sym typeface="Ubuntu Medium"/>
            </a:endParaRPr>
          </a:p>
          <a:p>
            <a:pPr indent="-298450" lvl="0" marL="457200" rtl="0" algn="l">
              <a:spcBef>
                <a:spcPts val="0"/>
              </a:spcBef>
              <a:spcAft>
                <a:spcPts val="0"/>
              </a:spcAft>
              <a:buClr>
                <a:schemeClr val="dk1"/>
              </a:buClr>
              <a:buSzPts val="1100"/>
              <a:buFont typeface="Ubuntu Medium"/>
              <a:buChar char="●"/>
            </a:pPr>
            <a:r>
              <a:rPr lang="en-GB">
                <a:solidFill>
                  <a:schemeClr val="dk1"/>
                </a:solidFill>
                <a:latin typeface="Ubuntu Medium"/>
                <a:ea typeface="Ubuntu Medium"/>
                <a:cs typeface="Ubuntu Medium"/>
                <a:sym typeface="Ubuntu Medium"/>
              </a:rPr>
              <a:t>Der dannes en punkt-PDF for samtlige punkter, der sendes videre til Prepare. Der vises altså ikke længere et mix af punkt-pdf’er, genereret fra FAM og genereret fra Prepare. Dvs. her får I et ensartet udseende/layout i dagsorden/</a:t>
            </a:r>
            <a:endParaRPr>
              <a:solidFill>
                <a:schemeClr val="dk1"/>
              </a:solidFill>
              <a:latin typeface="Ubuntu Medium"/>
              <a:ea typeface="Ubuntu Medium"/>
              <a:cs typeface="Ubuntu Medium"/>
              <a:sym typeface="Ubuntu Medium"/>
            </a:endParaRPr>
          </a:p>
          <a:p>
            <a:pPr indent="0" lvl="0" marL="457200" rtl="0" algn="l">
              <a:spcBef>
                <a:spcPts val="0"/>
              </a:spcBef>
              <a:spcAft>
                <a:spcPts val="0"/>
              </a:spcAft>
              <a:buNone/>
            </a:pPr>
            <a:r>
              <a:rPr lang="en-GB">
                <a:solidFill>
                  <a:schemeClr val="dk1"/>
                </a:solidFill>
                <a:latin typeface="Ubuntu Medium"/>
                <a:ea typeface="Ubuntu Medium"/>
                <a:cs typeface="Ubuntu Medium"/>
                <a:sym typeface="Ubuntu Medium"/>
              </a:rPr>
              <a:t>referat, når mødet udgives til Prepare</a:t>
            </a:r>
            <a:endParaRPr>
              <a:solidFill>
                <a:schemeClr val="dk1"/>
              </a:solidFill>
              <a:latin typeface="Ubuntu Medium"/>
              <a:ea typeface="Ubuntu Medium"/>
              <a:cs typeface="Ubuntu Medium"/>
              <a:sym typeface="Ubuntu Medium"/>
            </a:endParaRPr>
          </a:p>
          <a:p>
            <a:pPr indent="0" lvl="0" marL="457200" rtl="0" algn="l">
              <a:spcBef>
                <a:spcPts val="0"/>
              </a:spcBef>
              <a:spcAft>
                <a:spcPts val="0"/>
              </a:spcAft>
              <a:buNone/>
            </a:pPr>
            <a:r>
              <a:t/>
            </a:r>
            <a:endParaRPr>
              <a:solidFill>
                <a:schemeClr val="dk1"/>
              </a:solidFill>
              <a:latin typeface="Ubuntu Medium"/>
              <a:ea typeface="Ubuntu Medium"/>
              <a:cs typeface="Ubuntu Medium"/>
              <a:sym typeface="Ubuntu Medium"/>
            </a:endParaRPr>
          </a:p>
          <a:p>
            <a:pPr indent="0" lvl="0" marL="457200" rtl="0" algn="l">
              <a:spcBef>
                <a:spcPts val="0"/>
              </a:spcBef>
              <a:spcAft>
                <a:spcPts val="0"/>
              </a:spcAft>
              <a:buNone/>
            </a:pPr>
            <a:r>
              <a:t/>
            </a:r>
            <a:endParaRPr>
              <a:solidFill>
                <a:schemeClr val="dk1"/>
              </a:solidFill>
              <a:latin typeface="Ubuntu Medium"/>
              <a:ea typeface="Ubuntu Medium"/>
              <a:cs typeface="Ubuntu Medium"/>
              <a:sym typeface="Ubuntu Medium"/>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a379aecef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a379aecef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GB" sz="1400">
                <a:solidFill>
                  <a:schemeClr val="dk1"/>
                </a:solidFill>
                <a:latin typeface="Open Sans"/>
                <a:ea typeface="Open Sans"/>
                <a:cs typeface="Open Sans"/>
                <a:sym typeface="Open Sans"/>
              </a:rPr>
              <a:t>Åbne beslutninger kan nu vises på lukkede punkter i Publication, som er vores system, hvormed I kan publicere dagsordener og referater på jeres hjemmeside eller intranet. For at kunne publicere åbne beslutninger på lukkede punkter, kræver det, at I opretter en særlig feltskabelon, som man navngiver Open decision. Det kan I læse mere om på vores supportsite.</a:t>
            </a:r>
            <a:endParaRPr b="1" sz="1400">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b="1" lang="en-GB" sz="1400">
                <a:solidFill>
                  <a:schemeClr val="dk1"/>
                </a:solidFill>
                <a:latin typeface="Open Sans"/>
                <a:ea typeface="Open Sans"/>
                <a:cs typeface="Open Sans"/>
                <a:sym typeface="Open Sans"/>
              </a:rPr>
              <a:t>Tidligere var det sådan omkring de lukkede punkter, at det skulle markeres på det enkelte punkt. Nu har vi lavet det sådan, at det også allerede er muligt i punktskabelonen at definere et punkt som lukket. Og her skal man altså fjerne fluebenet i “Offentligt punkt”. Det kan give mening at lave en lukket punktskabelon, hvis man nogle faste, tilbagevendende lukkede punkter.</a:t>
            </a:r>
            <a:endParaRPr b="1" sz="14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a62699fa1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a62699fa1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chemeClr val="dk1"/>
              </a:solidFill>
              <a:latin typeface="Ubuntu Medium"/>
              <a:ea typeface="Ubuntu Medium"/>
              <a:cs typeface="Ubuntu Medium"/>
              <a:sym typeface="Ubuntu Medium"/>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5527c4dd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a5527c4dd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5527c4dd5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a5527c4dd5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a5527c4dd5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a5527c4dd5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22.png"/><Relationship Id="rId4" Type="http://schemas.openxmlformats.org/officeDocument/2006/relationships/image" Target="../media/image2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30.png"/><Relationship Id="rId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25.png"/><Relationship Id="rId4"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2733775" y="-4535750"/>
            <a:ext cx="10121074" cy="10112651"/>
          </a:xfrm>
          <a:prstGeom prst="rect">
            <a:avLst/>
          </a:prstGeom>
          <a:noFill/>
          <a:ln>
            <a:noFill/>
          </a:ln>
        </p:spPr>
      </p:pic>
      <p:pic>
        <p:nvPicPr>
          <p:cNvPr id="52" name="Google Shape;52;p13"/>
          <p:cNvPicPr preferRelativeResize="0"/>
          <p:nvPr/>
        </p:nvPicPr>
        <p:blipFill>
          <a:blip r:embed="rId3">
            <a:alphaModFix/>
          </a:blip>
          <a:stretch>
            <a:fillRect/>
          </a:stretch>
        </p:blipFill>
        <p:spPr>
          <a:xfrm>
            <a:off x="6918038" y="-12"/>
            <a:ext cx="2390775" cy="2390775"/>
          </a:xfrm>
          <a:prstGeom prst="rect">
            <a:avLst/>
          </a:prstGeom>
          <a:noFill/>
          <a:ln>
            <a:noFill/>
          </a:ln>
        </p:spPr>
      </p:pic>
      <p:pic>
        <p:nvPicPr>
          <p:cNvPr id="53" name="Google Shape;53;p13"/>
          <p:cNvPicPr preferRelativeResize="0"/>
          <p:nvPr/>
        </p:nvPicPr>
        <p:blipFill>
          <a:blip r:embed="rId4">
            <a:alphaModFix/>
          </a:blip>
          <a:stretch>
            <a:fillRect/>
          </a:stretch>
        </p:blipFill>
        <p:spPr>
          <a:xfrm>
            <a:off x="7265950" y="1017725"/>
            <a:ext cx="2042875" cy="4371325"/>
          </a:xfrm>
          <a:prstGeom prst="rect">
            <a:avLst/>
          </a:prstGeom>
          <a:noFill/>
          <a:ln>
            <a:noFill/>
          </a:ln>
        </p:spPr>
      </p:pic>
      <p:sp>
        <p:nvSpPr>
          <p:cNvPr id="54" name="Google Shape;54;p13"/>
          <p:cNvSpPr txBox="1"/>
          <p:nvPr>
            <p:ph type="ctrTitle"/>
          </p:nvPr>
        </p:nvSpPr>
        <p:spPr>
          <a:xfrm>
            <a:off x="707450" y="1777950"/>
            <a:ext cx="57153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5200"/>
              <a:buNone/>
              <a:defRPr sz="52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a:blip r:embed="rId5">
            <a:alphaModFix/>
          </a:blip>
          <a:stretch>
            <a:fillRect/>
          </a:stretch>
        </p:blipFill>
        <p:spPr>
          <a:xfrm>
            <a:off x="707450" y="436448"/>
            <a:ext cx="2436951" cy="4903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p:cSld name="TITLE_2_1_1">
    <p:bg>
      <p:bgPr>
        <a:solidFill>
          <a:srgbClr val="F0E0D8"/>
        </a:solidFill>
      </p:bgPr>
    </p:bg>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6918038" y="-12"/>
            <a:ext cx="2390775" cy="2390775"/>
          </a:xfrm>
          <a:prstGeom prst="rect">
            <a:avLst/>
          </a:prstGeom>
          <a:noFill/>
          <a:ln>
            <a:noFill/>
          </a:ln>
        </p:spPr>
      </p:pic>
      <p:pic>
        <p:nvPicPr>
          <p:cNvPr id="59" name="Google Shape;59;p14"/>
          <p:cNvPicPr preferRelativeResize="0"/>
          <p:nvPr/>
        </p:nvPicPr>
        <p:blipFill rotWithShape="1">
          <a:blip r:embed="rId3">
            <a:alphaModFix/>
          </a:blip>
          <a:srcRect b="0" l="268" r="268" t="0"/>
          <a:stretch/>
        </p:blipFill>
        <p:spPr>
          <a:xfrm>
            <a:off x="7265950" y="1017725"/>
            <a:ext cx="2042876" cy="4371325"/>
          </a:xfrm>
          <a:prstGeom prst="rect">
            <a:avLst/>
          </a:prstGeom>
          <a:noFill/>
          <a:ln>
            <a:noFill/>
          </a:ln>
        </p:spPr>
      </p:pic>
      <p:sp>
        <p:nvSpPr>
          <p:cNvPr id="60" name="Google Shape;60;p14"/>
          <p:cNvSpPr txBox="1"/>
          <p:nvPr>
            <p:ph type="ctrTitle"/>
          </p:nvPr>
        </p:nvSpPr>
        <p:spPr>
          <a:xfrm>
            <a:off x="728775" y="1717500"/>
            <a:ext cx="5715300" cy="17085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1" name="Google Shape;61;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p:cSld name="TITLE_2_1_1_1_1_1_1_1_1_1_2_1_1">
    <p:bg>
      <p:bgPr>
        <a:solidFill>
          <a:srgbClr val="F0E0D8"/>
        </a:solidFill>
      </p:bgPr>
    </p:bg>
    <p:spTree>
      <p:nvGrpSpPr>
        <p:cNvPr id="62" name="Shape 62"/>
        <p:cNvGrpSpPr/>
        <p:nvPr/>
      </p:nvGrpSpPr>
      <p:grpSpPr>
        <a:xfrm>
          <a:off x="0" y="0"/>
          <a:ext cx="0" cy="0"/>
          <a:chOff x="0" y="0"/>
          <a:chExt cx="0" cy="0"/>
        </a:xfrm>
      </p:grpSpPr>
      <p:sp>
        <p:nvSpPr>
          <p:cNvPr id="63" name="Google Shape;63;p15"/>
          <p:cNvSpPr/>
          <p:nvPr>
            <p:ph idx="2" type="pic"/>
          </p:nvPr>
        </p:nvSpPr>
        <p:spPr>
          <a:xfrm rot="569489">
            <a:off x="-975920" y="-2728182"/>
            <a:ext cx="8819842" cy="7937710"/>
          </a:xfrm>
          <a:prstGeom prst="triangle">
            <a:avLst>
              <a:gd fmla="val 50000" name="adj"/>
            </a:avLst>
          </a:prstGeom>
          <a:noFill/>
          <a:ln>
            <a:noFill/>
          </a:ln>
        </p:spPr>
      </p:sp>
      <p:sp>
        <p:nvSpPr>
          <p:cNvPr id="64" name="Google Shape;6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15"/>
          <p:cNvSpPr txBox="1"/>
          <p:nvPr>
            <p:ph type="ctrTitle"/>
          </p:nvPr>
        </p:nvSpPr>
        <p:spPr>
          <a:xfrm>
            <a:off x="621725" y="563700"/>
            <a:ext cx="4012200" cy="1264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3600"/>
              <a:buNone/>
              <a:defRPr sz="36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pic>
        <p:nvPicPr>
          <p:cNvPr id="66" name="Google Shape;66;p15"/>
          <p:cNvPicPr preferRelativeResize="0"/>
          <p:nvPr/>
        </p:nvPicPr>
        <p:blipFill>
          <a:blip r:embed="rId2">
            <a:alphaModFix/>
          </a:blip>
          <a:stretch>
            <a:fillRect/>
          </a:stretch>
        </p:blipFill>
        <p:spPr>
          <a:xfrm>
            <a:off x="6258368" y="-1474550"/>
            <a:ext cx="5330913" cy="51434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pic>
        <p:nvPicPr>
          <p:cNvPr id="72" name="Google Shape;72;p17"/>
          <p:cNvPicPr preferRelativeResize="0"/>
          <p:nvPr/>
        </p:nvPicPr>
        <p:blipFill>
          <a:blip r:embed="rId2">
            <a:alphaModFix/>
          </a:blip>
          <a:stretch>
            <a:fillRect/>
          </a:stretch>
        </p:blipFill>
        <p:spPr>
          <a:xfrm>
            <a:off x="-2733775" y="-4535750"/>
            <a:ext cx="10121074" cy="10112651"/>
          </a:xfrm>
          <a:prstGeom prst="rect">
            <a:avLst/>
          </a:prstGeom>
          <a:noFill/>
          <a:ln>
            <a:noFill/>
          </a:ln>
        </p:spPr>
      </p:pic>
      <p:pic>
        <p:nvPicPr>
          <p:cNvPr id="73" name="Google Shape;73;p17"/>
          <p:cNvPicPr preferRelativeResize="0"/>
          <p:nvPr/>
        </p:nvPicPr>
        <p:blipFill>
          <a:blip r:embed="rId3">
            <a:alphaModFix/>
          </a:blip>
          <a:stretch>
            <a:fillRect/>
          </a:stretch>
        </p:blipFill>
        <p:spPr>
          <a:xfrm>
            <a:off x="6918038" y="-12"/>
            <a:ext cx="2390775" cy="2390775"/>
          </a:xfrm>
          <a:prstGeom prst="rect">
            <a:avLst/>
          </a:prstGeom>
          <a:noFill/>
          <a:ln>
            <a:noFill/>
          </a:ln>
        </p:spPr>
      </p:pic>
      <p:pic>
        <p:nvPicPr>
          <p:cNvPr id="74" name="Google Shape;74;p17"/>
          <p:cNvPicPr preferRelativeResize="0"/>
          <p:nvPr/>
        </p:nvPicPr>
        <p:blipFill>
          <a:blip r:embed="rId4">
            <a:alphaModFix/>
          </a:blip>
          <a:stretch>
            <a:fillRect/>
          </a:stretch>
        </p:blipFill>
        <p:spPr>
          <a:xfrm>
            <a:off x="7265950" y="1017725"/>
            <a:ext cx="2042875" cy="4371325"/>
          </a:xfrm>
          <a:prstGeom prst="rect">
            <a:avLst/>
          </a:prstGeom>
          <a:noFill/>
          <a:ln>
            <a:noFill/>
          </a:ln>
        </p:spPr>
      </p:pic>
      <p:sp>
        <p:nvSpPr>
          <p:cNvPr id="75" name="Google Shape;75;p17"/>
          <p:cNvSpPr txBox="1"/>
          <p:nvPr>
            <p:ph type="ctrTitle"/>
          </p:nvPr>
        </p:nvSpPr>
        <p:spPr>
          <a:xfrm>
            <a:off x="707450" y="1777950"/>
            <a:ext cx="57153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5200"/>
              <a:buNone/>
              <a:defRPr sz="52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77" name="Google Shape;77;p17"/>
          <p:cNvPicPr preferRelativeResize="0"/>
          <p:nvPr/>
        </p:nvPicPr>
        <p:blipFill>
          <a:blip r:embed="rId5">
            <a:alphaModFix/>
          </a:blip>
          <a:stretch>
            <a:fillRect/>
          </a:stretch>
        </p:blipFill>
        <p:spPr>
          <a:xfrm>
            <a:off x="707450" y="436448"/>
            <a:ext cx="2436951" cy="4903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bg>
      <p:bgPr>
        <a:solidFill>
          <a:srgbClr val="F0E0D8"/>
        </a:solidFill>
      </p:bgPr>
    </p:bg>
    <p:spTree>
      <p:nvGrpSpPr>
        <p:cNvPr id="78" name="Shape 78"/>
        <p:cNvGrpSpPr/>
        <p:nvPr/>
      </p:nvGrpSpPr>
      <p:grpSpPr>
        <a:xfrm>
          <a:off x="0" y="0"/>
          <a:ext cx="0" cy="0"/>
          <a:chOff x="0" y="0"/>
          <a:chExt cx="0" cy="0"/>
        </a:xfrm>
      </p:grpSpPr>
      <p:pic>
        <p:nvPicPr>
          <p:cNvPr id="79" name="Google Shape;79;p18"/>
          <p:cNvPicPr preferRelativeResize="0"/>
          <p:nvPr/>
        </p:nvPicPr>
        <p:blipFill rotWithShape="1">
          <a:blip r:embed="rId2">
            <a:alphaModFix/>
          </a:blip>
          <a:srcRect b="9" l="0" r="0" t="9"/>
          <a:stretch/>
        </p:blipFill>
        <p:spPr>
          <a:xfrm>
            <a:off x="-2733775" y="-4535750"/>
            <a:ext cx="10121074" cy="10112651"/>
          </a:xfrm>
          <a:prstGeom prst="rect">
            <a:avLst/>
          </a:prstGeom>
          <a:noFill/>
          <a:ln>
            <a:noFill/>
          </a:ln>
        </p:spPr>
      </p:pic>
      <p:pic>
        <p:nvPicPr>
          <p:cNvPr id="80" name="Google Shape;80;p18"/>
          <p:cNvPicPr preferRelativeResize="0"/>
          <p:nvPr/>
        </p:nvPicPr>
        <p:blipFill rotWithShape="1">
          <a:blip r:embed="rId3">
            <a:alphaModFix/>
          </a:blip>
          <a:srcRect b="0" l="0" r="0" t="0"/>
          <a:stretch/>
        </p:blipFill>
        <p:spPr>
          <a:xfrm>
            <a:off x="6918038" y="-12"/>
            <a:ext cx="2390775" cy="2390775"/>
          </a:xfrm>
          <a:prstGeom prst="rect">
            <a:avLst/>
          </a:prstGeom>
          <a:noFill/>
          <a:ln>
            <a:noFill/>
          </a:ln>
        </p:spPr>
      </p:pic>
      <p:pic>
        <p:nvPicPr>
          <p:cNvPr id="81" name="Google Shape;81;p18"/>
          <p:cNvPicPr preferRelativeResize="0"/>
          <p:nvPr/>
        </p:nvPicPr>
        <p:blipFill rotWithShape="1">
          <a:blip r:embed="rId4">
            <a:alphaModFix/>
          </a:blip>
          <a:srcRect b="0" l="268" r="268" t="0"/>
          <a:stretch/>
        </p:blipFill>
        <p:spPr>
          <a:xfrm>
            <a:off x="7265950" y="1017725"/>
            <a:ext cx="2042876" cy="4371325"/>
          </a:xfrm>
          <a:prstGeom prst="rect">
            <a:avLst/>
          </a:prstGeom>
          <a:noFill/>
          <a:ln>
            <a:noFill/>
          </a:ln>
        </p:spPr>
      </p:pic>
      <p:sp>
        <p:nvSpPr>
          <p:cNvPr id="82" name="Google Shape;82;p18"/>
          <p:cNvSpPr txBox="1"/>
          <p:nvPr>
            <p:ph type="ctrTitle"/>
          </p:nvPr>
        </p:nvSpPr>
        <p:spPr>
          <a:xfrm>
            <a:off x="707450" y="1777950"/>
            <a:ext cx="57153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5200"/>
              <a:buNone/>
              <a:defRPr sz="52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84" name="Google Shape;84;p18"/>
          <p:cNvPicPr preferRelativeResize="0"/>
          <p:nvPr/>
        </p:nvPicPr>
        <p:blipFill>
          <a:blip r:embed="rId5">
            <a:alphaModFix/>
          </a:blip>
          <a:stretch>
            <a:fillRect/>
          </a:stretch>
        </p:blipFill>
        <p:spPr>
          <a:xfrm>
            <a:off x="707450" y="436448"/>
            <a:ext cx="2436951" cy="4903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bg>
      <p:bgPr>
        <a:solidFill>
          <a:srgbClr val="F0E0D8"/>
        </a:solidFill>
      </p:bgPr>
    </p:bg>
    <p:spTree>
      <p:nvGrpSpPr>
        <p:cNvPr id="85"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b="9" l="0" r="0" t="9"/>
          <a:stretch/>
        </p:blipFill>
        <p:spPr>
          <a:xfrm>
            <a:off x="-2733775" y="-4535750"/>
            <a:ext cx="10121074" cy="10112651"/>
          </a:xfrm>
          <a:prstGeom prst="rect">
            <a:avLst/>
          </a:prstGeom>
          <a:noFill/>
          <a:ln>
            <a:noFill/>
          </a:ln>
        </p:spPr>
      </p:pic>
      <p:pic>
        <p:nvPicPr>
          <p:cNvPr id="87" name="Google Shape;87;p19"/>
          <p:cNvPicPr preferRelativeResize="0"/>
          <p:nvPr/>
        </p:nvPicPr>
        <p:blipFill rotWithShape="1">
          <a:blip r:embed="rId3">
            <a:alphaModFix/>
          </a:blip>
          <a:srcRect b="0" l="0" r="0" t="0"/>
          <a:stretch/>
        </p:blipFill>
        <p:spPr>
          <a:xfrm>
            <a:off x="6918038" y="-12"/>
            <a:ext cx="2390775" cy="2390775"/>
          </a:xfrm>
          <a:prstGeom prst="rect">
            <a:avLst/>
          </a:prstGeom>
          <a:noFill/>
          <a:ln>
            <a:noFill/>
          </a:ln>
        </p:spPr>
      </p:pic>
      <p:pic>
        <p:nvPicPr>
          <p:cNvPr id="88" name="Google Shape;88;p19"/>
          <p:cNvPicPr preferRelativeResize="0"/>
          <p:nvPr/>
        </p:nvPicPr>
        <p:blipFill rotWithShape="1">
          <a:blip r:embed="rId4">
            <a:alphaModFix/>
          </a:blip>
          <a:srcRect b="0" l="268" r="268" t="0"/>
          <a:stretch/>
        </p:blipFill>
        <p:spPr>
          <a:xfrm>
            <a:off x="7265950" y="1017725"/>
            <a:ext cx="2042876" cy="4371325"/>
          </a:xfrm>
          <a:prstGeom prst="rect">
            <a:avLst/>
          </a:prstGeom>
          <a:noFill/>
          <a:ln>
            <a:noFill/>
          </a:ln>
        </p:spPr>
      </p:pic>
      <p:sp>
        <p:nvSpPr>
          <p:cNvPr id="89" name="Google Shape;89;p19"/>
          <p:cNvSpPr txBox="1"/>
          <p:nvPr>
            <p:ph type="ctrTitle"/>
          </p:nvPr>
        </p:nvSpPr>
        <p:spPr>
          <a:xfrm>
            <a:off x="707450" y="1777950"/>
            <a:ext cx="57153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5200"/>
              <a:buNone/>
              <a:defRPr sz="52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0" name="Google Shape;9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91" name="Google Shape;91;p19"/>
          <p:cNvPicPr preferRelativeResize="0"/>
          <p:nvPr/>
        </p:nvPicPr>
        <p:blipFill rotWithShape="1">
          <a:blip r:embed="rId5">
            <a:alphaModFix/>
          </a:blip>
          <a:srcRect b="0" l="49" r="49" t="0"/>
          <a:stretch/>
        </p:blipFill>
        <p:spPr>
          <a:xfrm>
            <a:off x="707450" y="436449"/>
            <a:ext cx="1402700" cy="2822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p:cSld name="TITLE_2_1_1">
    <p:bg>
      <p:bgPr>
        <a:solidFill>
          <a:srgbClr val="F0E0D8"/>
        </a:solidFill>
      </p:bgPr>
    </p:bg>
    <p:spTree>
      <p:nvGrpSpPr>
        <p:cNvPr id="92" name="Shape 92"/>
        <p:cNvGrpSpPr/>
        <p:nvPr/>
      </p:nvGrpSpPr>
      <p:grpSpPr>
        <a:xfrm>
          <a:off x="0" y="0"/>
          <a:ext cx="0" cy="0"/>
          <a:chOff x="0" y="0"/>
          <a:chExt cx="0" cy="0"/>
        </a:xfrm>
      </p:grpSpPr>
      <p:pic>
        <p:nvPicPr>
          <p:cNvPr id="93" name="Google Shape;93;p20"/>
          <p:cNvPicPr preferRelativeResize="0"/>
          <p:nvPr/>
        </p:nvPicPr>
        <p:blipFill rotWithShape="1">
          <a:blip r:embed="rId2">
            <a:alphaModFix/>
          </a:blip>
          <a:srcRect b="0" l="0" r="0" t="0"/>
          <a:stretch/>
        </p:blipFill>
        <p:spPr>
          <a:xfrm>
            <a:off x="6918038" y="-12"/>
            <a:ext cx="2390775" cy="2390775"/>
          </a:xfrm>
          <a:prstGeom prst="rect">
            <a:avLst/>
          </a:prstGeom>
          <a:noFill/>
          <a:ln>
            <a:noFill/>
          </a:ln>
        </p:spPr>
      </p:pic>
      <p:pic>
        <p:nvPicPr>
          <p:cNvPr id="94" name="Google Shape;94;p20"/>
          <p:cNvPicPr preferRelativeResize="0"/>
          <p:nvPr/>
        </p:nvPicPr>
        <p:blipFill rotWithShape="1">
          <a:blip r:embed="rId3">
            <a:alphaModFix/>
          </a:blip>
          <a:srcRect b="0" l="268" r="268" t="0"/>
          <a:stretch/>
        </p:blipFill>
        <p:spPr>
          <a:xfrm>
            <a:off x="7265950" y="1017725"/>
            <a:ext cx="2042876" cy="4371325"/>
          </a:xfrm>
          <a:prstGeom prst="rect">
            <a:avLst/>
          </a:prstGeom>
          <a:noFill/>
          <a:ln>
            <a:noFill/>
          </a:ln>
        </p:spPr>
      </p:pic>
      <p:sp>
        <p:nvSpPr>
          <p:cNvPr id="95" name="Google Shape;95;p20"/>
          <p:cNvSpPr txBox="1"/>
          <p:nvPr>
            <p:ph type="ctrTitle"/>
          </p:nvPr>
        </p:nvSpPr>
        <p:spPr>
          <a:xfrm>
            <a:off x="728775" y="1717500"/>
            <a:ext cx="5715300" cy="17085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6" name="Google Shape;9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p:cSld name="TITLE_2_1_1_1">
    <p:bg>
      <p:bgPr>
        <a:solidFill>
          <a:srgbClr val="B2DBD9"/>
        </a:solidFill>
      </p:bgPr>
    </p:bg>
    <p:spTree>
      <p:nvGrpSpPr>
        <p:cNvPr id="97" name="Shape 97"/>
        <p:cNvGrpSpPr/>
        <p:nvPr/>
      </p:nvGrpSpPr>
      <p:grpSpPr>
        <a:xfrm>
          <a:off x="0" y="0"/>
          <a:ext cx="0" cy="0"/>
          <a:chOff x="0" y="0"/>
          <a:chExt cx="0" cy="0"/>
        </a:xfrm>
      </p:grpSpPr>
      <p:pic>
        <p:nvPicPr>
          <p:cNvPr id="98" name="Google Shape;98;p21"/>
          <p:cNvPicPr preferRelativeResize="0"/>
          <p:nvPr/>
        </p:nvPicPr>
        <p:blipFill rotWithShape="1">
          <a:blip r:embed="rId2">
            <a:alphaModFix/>
          </a:blip>
          <a:srcRect b="0" l="0" r="0" t="0"/>
          <a:stretch/>
        </p:blipFill>
        <p:spPr>
          <a:xfrm>
            <a:off x="6918038" y="-12"/>
            <a:ext cx="2390775" cy="2390775"/>
          </a:xfrm>
          <a:prstGeom prst="rect">
            <a:avLst/>
          </a:prstGeom>
          <a:noFill/>
          <a:ln>
            <a:noFill/>
          </a:ln>
        </p:spPr>
      </p:pic>
      <p:pic>
        <p:nvPicPr>
          <p:cNvPr id="99" name="Google Shape;99;p21"/>
          <p:cNvPicPr preferRelativeResize="0"/>
          <p:nvPr/>
        </p:nvPicPr>
        <p:blipFill rotWithShape="1">
          <a:blip r:embed="rId3">
            <a:alphaModFix/>
          </a:blip>
          <a:srcRect b="0" l="268" r="268" t="0"/>
          <a:stretch/>
        </p:blipFill>
        <p:spPr>
          <a:xfrm>
            <a:off x="7265950" y="1017725"/>
            <a:ext cx="2042876" cy="4371325"/>
          </a:xfrm>
          <a:prstGeom prst="rect">
            <a:avLst/>
          </a:prstGeom>
          <a:noFill/>
          <a:ln>
            <a:noFill/>
          </a:ln>
        </p:spPr>
      </p:pic>
      <p:sp>
        <p:nvSpPr>
          <p:cNvPr id="100" name="Google Shape;100;p21"/>
          <p:cNvSpPr txBox="1"/>
          <p:nvPr>
            <p:ph type="ctrTitle"/>
          </p:nvPr>
        </p:nvSpPr>
        <p:spPr>
          <a:xfrm>
            <a:off x="728775" y="1717500"/>
            <a:ext cx="5715300" cy="17085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Google Shape;10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p:cSld name="TITLE_2_1_1_1_1">
    <p:bg>
      <p:bgPr>
        <a:solidFill>
          <a:srgbClr val="E3C961"/>
        </a:solidFill>
      </p:bgPr>
    </p:bg>
    <p:spTree>
      <p:nvGrpSpPr>
        <p:cNvPr id="102" name="Shape 102"/>
        <p:cNvGrpSpPr/>
        <p:nvPr/>
      </p:nvGrpSpPr>
      <p:grpSpPr>
        <a:xfrm>
          <a:off x="0" y="0"/>
          <a:ext cx="0" cy="0"/>
          <a:chOff x="0" y="0"/>
          <a:chExt cx="0" cy="0"/>
        </a:xfrm>
      </p:grpSpPr>
      <p:pic>
        <p:nvPicPr>
          <p:cNvPr id="103" name="Google Shape;103;p22"/>
          <p:cNvPicPr preferRelativeResize="0"/>
          <p:nvPr/>
        </p:nvPicPr>
        <p:blipFill rotWithShape="1">
          <a:blip r:embed="rId2">
            <a:alphaModFix/>
          </a:blip>
          <a:srcRect b="0" l="0" r="0" t="0"/>
          <a:stretch/>
        </p:blipFill>
        <p:spPr>
          <a:xfrm>
            <a:off x="6918038" y="-12"/>
            <a:ext cx="2390775" cy="2390775"/>
          </a:xfrm>
          <a:prstGeom prst="rect">
            <a:avLst/>
          </a:prstGeom>
          <a:noFill/>
          <a:ln>
            <a:noFill/>
          </a:ln>
        </p:spPr>
      </p:pic>
      <p:pic>
        <p:nvPicPr>
          <p:cNvPr id="104" name="Google Shape;104;p22"/>
          <p:cNvPicPr preferRelativeResize="0"/>
          <p:nvPr/>
        </p:nvPicPr>
        <p:blipFill rotWithShape="1">
          <a:blip r:embed="rId3">
            <a:alphaModFix/>
          </a:blip>
          <a:srcRect b="0" l="268" r="268" t="0"/>
          <a:stretch/>
        </p:blipFill>
        <p:spPr>
          <a:xfrm>
            <a:off x="7265950" y="1017725"/>
            <a:ext cx="2042876" cy="4371325"/>
          </a:xfrm>
          <a:prstGeom prst="rect">
            <a:avLst/>
          </a:prstGeom>
          <a:noFill/>
          <a:ln>
            <a:noFill/>
          </a:ln>
        </p:spPr>
      </p:pic>
      <p:sp>
        <p:nvSpPr>
          <p:cNvPr id="105" name="Google Shape;105;p22"/>
          <p:cNvSpPr txBox="1"/>
          <p:nvPr>
            <p:ph type="ctrTitle"/>
          </p:nvPr>
        </p:nvSpPr>
        <p:spPr>
          <a:xfrm>
            <a:off x="728775" y="1717500"/>
            <a:ext cx="5715300" cy="17085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6" name="Google Shape;10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p:cSld name="TITLE_2_1_1_1_1_1">
    <p:bg>
      <p:bgPr>
        <a:solidFill>
          <a:srgbClr val="F0E0D8"/>
        </a:solidFill>
      </p:bgPr>
    </p:bg>
    <p:spTree>
      <p:nvGrpSpPr>
        <p:cNvPr id="107" name="Shape 107"/>
        <p:cNvGrpSpPr/>
        <p:nvPr/>
      </p:nvGrpSpPr>
      <p:grpSpPr>
        <a:xfrm>
          <a:off x="0" y="0"/>
          <a:ext cx="0" cy="0"/>
          <a:chOff x="0" y="0"/>
          <a:chExt cx="0" cy="0"/>
        </a:xfrm>
      </p:grpSpPr>
      <p:sp>
        <p:nvSpPr>
          <p:cNvPr id="108" name="Google Shape;108;p23"/>
          <p:cNvSpPr/>
          <p:nvPr>
            <p:ph idx="2" type="pic"/>
          </p:nvPr>
        </p:nvSpPr>
        <p:spPr>
          <a:xfrm>
            <a:off x="4915025" y="855000"/>
            <a:ext cx="3433500" cy="3433500"/>
          </a:xfrm>
          <a:prstGeom prst="ellipse">
            <a:avLst/>
          </a:prstGeom>
          <a:noFill/>
          <a:ln>
            <a:noFill/>
          </a:ln>
        </p:spPr>
      </p:sp>
      <p:sp>
        <p:nvSpPr>
          <p:cNvPr id="109" name="Google Shape;109;p23"/>
          <p:cNvSpPr txBox="1"/>
          <p:nvPr>
            <p:ph type="ctrTitle"/>
          </p:nvPr>
        </p:nvSpPr>
        <p:spPr>
          <a:xfrm>
            <a:off x="728775" y="1501675"/>
            <a:ext cx="4012200" cy="24501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0" name="Google Shape;11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11" name="Google Shape;111;p23"/>
          <p:cNvPicPr preferRelativeResize="0"/>
          <p:nvPr/>
        </p:nvPicPr>
        <p:blipFill rotWithShape="1">
          <a:blip r:embed="rId2">
            <a:alphaModFix/>
          </a:blip>
          <a:srcRect b="169" l="0" r="0" t="169"/>
          <a:stretch/>
        </p:blipFill>
        <p:spPr>
          <a:xfrm rot="-597218">
            <a:off x="7512819" y="426944"/>
            <a:ext cx="1852686" cy="185268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p:cSld name="TITLE_2_1_1_1_1_1_1">
    <p:bg>
      <p:bgPr>
        <a:solidFill>
          <a:srgbClr val="B2DBD9"/>
        </a:solidFill>
      </p:bgPr>
    </p:bg>
    <p:spTree>
      <p:nvGrpSpPr>
        <p:cNvPr id="112" name="Shape 112"/>
        <p:cNvGrpSpPr/>
        <p:nvPr/>
      </p:nvGrpSpPr>
      <p:grpSpPr>
        <a:xfrm>
          <a:off x="0" y="0"/>
          <a:ext cx="0" cy="0"/>
          <a:chOff x="0" y="0"/>
          <a:chExt cx="0" cy="0"/>
        </a:xfrm>
      </p:grpSpPr>
      <p:sp>
        <p:nvSpPr>
          <p:cNvPr id="113" name="Google Shape;113;p24"/>
          <p:cNvSpPr/>
          <p:nvPr>
            <p:ph idx="2" type="pic"/>
          </p:nvPr>
        </p:nvSpPr>
        <p:spPr>
          <a:xfrm>
            <a:off x="4915025" y="855000"/>
            <a:ext cx="3433500" cy="3433500"/>
          </a:xfrm>
          <a:prstGeom prst="ellipse">
            <a:avLst/>
          </a:prstGeom>
          <a:noFill/>
          <a:ln>
            <a:noFill/>
          </a:ln>
        </p:spPr>
      </p:sp>
      <p:sp>
        <p:nvSpPr>
          <p:cNvPr id="114" name="Google Shape;114;p24"/>
          <p:cNvSpPr txBox="1"/>
          <p:nvPr>
            <p:ph type="ctrTitle"/>
          </p:nvPr>
        </p:nvSpPr>
        <p:spPr>
          <a:xfrm>
            <a:off x="728775" y="1501675"/>
            <a:ext cx="4012200" cy="24501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5" name="Google Shape;11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16" name="Google Shape;116;p24"/>
          <p:cNvPicPr preferRelativeResize="0"/>
          <p:nvPr/>
        </p:nvPicPr>
        <p:blipFill rotWithShape="1">
          <a:blip r:embed="rId2">
            <a:alphaModFix/>
          </a:blip>
          <a:srcRect b="0" l="0" r="0" t="0"/>
          <a:stretch/>
        </p:blipFill>
        <p:spPr>
          <a:xfrm rot="-1195162">
            <a:off x="7329094" y="477544"/>
            <a:ext cx="1852688" cy="185268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p:cSld name="TITLE_2_1_1_1_1_1_1_1">
    <p:bg>
      <p:bgPr>
        <a:solidFill>
          <a:srgbClr val="E3C961"/>
        </a:solidFill>
      </p:bgPr>
    </p:bg>
    <p:spTree>
      <p:nvGrpSpPr>
        <p:cNvPr id="117" name="Shape 117"/>
        <p:cNvGrpSpPr/>
        <p:nvPr/>
      </p:nvGrpSpPr>
      <p:grpSpPr>
        <a:xfrm>
          <a:off x="0" y="0"/>
          <a:ext cx="0" cy="0"/>
          <a:chOff x="0" y="0"/>
          <a:chExt cx="0" cy="0"/>
        </a:xfrm>
      </p:grpSpPr>
      <p:sp>
        <p:nvSpPr>
          <p:cNvPr id="118" name="Google Shape;118;p25"/>
          <p:cNvSpPr/>
          <p:nvPr>
            <p:ph idx="2" type="pic"/>
          </p:nvPr>
        </p:nvSpPr>
        <p:spPr>
          <a:xfrm>
            <a:off x="4915025" y="855000"/>
            <a:ext cx="3433500" cy="3433500"/>
          </a:xfrm>
          <a:prstGeom prst="ellipse">
            <a:avLst/>
          </a:prstGeom>
          <a:noFill/>
          <a:ln>
            <a:noFill/>
          </a:ln>
        </p:spPr>
      </p:sp>
      <p:sp>
        <p:nvSpPr>
          <p:cNvPr id="119" name="Google Shape;119;p25"/>
          <p:cNvSpPr txBox="1"/>
          <p:nvPr>
            <p:ph type="ctrTitle"/>
          </p:nvPr>
        </p:nvSpPr>
        <p:spPr>
          <a:xfrm>
            <a:off x="728775" y="1501675"/>
            <a:ext cx="4012200" cy="24501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0" name="Google Shape;12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21" name="Google Shape;121;p25"/>
          <p:cNvPicPr preferRelativeResize="0"/>
          <p:nvPr/>
        </p:nvPicPr>
        <p:blipFill rotWithShape="1">
          <a:blip r:embed="rId2">
            <a:alphaModFix/>
          </a:blip>
          <a:srcRect b="0" l="0" r="0" t="0"/>
          <a:stretch/>
        </p:blipFill>
        <p:spPr>
          <a:xfrm rot="-1195161">
            <a:off x="7329093" y="477545"/>
            <a:ext cx="1852688" cy="185268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p:cSld name="TITLE_2_1_1_1_1_1_1_1_1">
    <p:bg>
      <p:bgPr>
        <a:solidFill>
          <a:schemeClr val="lt1"/>
        </a:solidFill>
      </p:bgPr>
    </p:bg>
    <p:spTree>
      <p:nvGrpSpPr>
        <p:cNvPr id="122" name="Shape 122"/>
        <p:cNvGrpSpPr/>
        <p:nvPr/>
      </p:nvGrpSpPr>
      <p:grpSpPr>
        <a:xfrm>
          <a:off x="0" y="0"/>
          <a:ext cx="0" cy="0"/>
          <a:chOff x="0" y="0"/>
          <a:chExt cx="0" cy="0"/>
        </a:xfrm>
      </p:grpSpPr>
      <p:sp>
        <p:nvSpPr>
          <p:cNvPr id="123" name="Google Shape;123;p26"/>
          <p:cNvSpPr/>
          <p:nvPr>
            <p:ph idx="2" type="pic"/>
          </p:nvPr>
        </p:nvSpPr>
        <p:spPr>
          <a:xfrm>
            <a:off x="4915025" y="855000"/>
            <a:ext cx="3433500" cy="3433500"/>
          </a:xfrm>
          <a:prstGeom prst="ellipse">
            <a:avLst/>
          </a:prstGeom>
          <a:noFill/>
          <a:ln>
            <a:noFill/>
          </a:ln>
        </p:spPr>
      </p:sp>
      <p:sp>
        <p:nvSpPr>
          <p:cNvPr id="124" name="Google Shape;124;p26"/>
          <p:cNvSpPr txBox="1"/>
          <p:nvPr>
            <p:ph type="ctrTitle"/>
          </p:nvPr>
        </p:nvSpPr>
        <p:spPr>
          <a:xfrm>
            <a:off x="728775" y="1501675"/>
            <a:ext cx="4012200" cy="24501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4900"/>
              <a:buNone/>
              <a:defRPr sz="49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5" name="Google Shape;12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26" name="Google Shape;126;p26"/>
          <p:cNvPicPr preferRelativeResize="0"/>
          <p:nvPr/>
        </p:nvPicPr>
        <p:blipFill>
          <a:blip r:embed="rId2">
            <a:alphaModFix/>
          </a:blip>
          <a:stretch>
            <a:fillRect/>
          </a:stretch>
        </p:blipFill>
        <p:spPr>
          <a:xfrm rot="1755254">
            <a:off x="8211028" y="3146020"/>
            <a:ext cx="1309019" cy="1309010"/>
          </a:xfrm>
          <a:prstGeom prst="rect">
            <a:avLst/>
          </a:prstGeom>
          <a:noFill/>
          <a:ln>
            <a:noFill/>
          </a:ln>
        </p:spPr>
      </p:pic>
      <p:pic>
        <p:nvPicPr>
          <p:cNvPr id="127" name="Google Shape;127;p26"/>
          <p:cNvPicPr preferRelativeResize="0"/>
          <p:nvPr/>
        </p:nvPicPr>
        <p:blipFill rotWithShape="1">
          <a:blip r:embed="rId3">
            <a:alphaModFix/>
          </a:blip>
          <a:srcRect b="0" l="0" r="0" t="0"/>
          <a:stretch/>
        </p:blipFill>
        <p:spPr>
          <a:xfrm rot="-1195161">
            <a:off x="7329093" y="477545"/>
            <a:ext cx="1852688" cy="185268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p:cSld name="TITLE_2_1_1_1_1_1_1_1_1_1">
    <p:bg>
      <p:bgPr>
        <a:solidFill>
          <a:schemeClr val="lt1"/>
        </a:solidFill>
      </p:bgPr>
    </p:bg>
    <p:spTree>
      <p:nvGrpSpPr>
        <p:cNvPr id="128" name="Shape 128"/>
        <p:cNvGrpSpPr/>
        <p:nvPr/>
      </p:nvGrpSpPr>
      <p:grpSpPr>
        <a:xfrm>
          <a:off x="0" y="0"/>
          <a:ext cx="0" cy="0"/>
          <a:chOff x="0" y="0"/>
          <a:chExt cx="0" cy="0"/>
        </a:xfrm>
      </p:grpSpPr>
      <p:pic>
        <p:nvPicPr>
          <p:cNvPr id="129" name="Google Shape;129;p27"/>
          <p:cNvPicPr preferRelativeResize="0"/>
          <p:nvPr/>
        </p:nvPicPr>
        <p:blipFill>
          <a:blip r:embed="rId2">
            <a:alphaModFix/>
          </a:blip>
          <a:stretch>
            <a:fillRect/>
          </a:stretch>
        </p:blipFill>
        <p:spPr>
          <a:xfrm>
            <a:off x="-20400" y="-25000"/>
            <a:ext cx="6297549" cy="4458699"/>
          </a:xfrm>
          <a:prstGeom prst="rect">
            <a:avLst/>
          </a:prstGeom>
          <a:noFill/>
          <a:ln>
            <a:noFill/>
          </a:ln>
        </p:spPr>
      </p:pic>
      <p:sp>
        <p:nvSpPr>
          <p:cNvPr id="130" name="Google Shape;130;p27"/>
          <p:cNvSpPr txBox="1"/>
          <p:nvPr>
            <p:ph type="ctrTitle"/>
          </p:nvPr>
        </p:nvSpPr>
        <p:spPr>
          <a:xfrm>
            <a:off x="621725" y="563700"/>
            <a:ext cx="4012200" cy="2450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900"/>
              <a:buNone/>
              <a:defRPr sz="49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32" name="Google Shape;132;p27"/>
          <p:cNvPicPr preferRelativeResize="0"/>
          <p:nvPr/>
        </p:nvPicPr>
        <p:blipFill rotWithShape="1">
          <a:blip r:embed="rId3">
            <a:alphaModFix/>
          </a:blip>
          <a:srcRect b="0" l="0" r="0" t="0"/>
          <a:stretch/>
        </p:blipFill>
        <p:spPr>
          <a:xfrm rot="-1">
            <a:off x="6887650" y="1523425"/>
            <a:ext cx="1611600" cy="1611599"/>
          </a:xfrm>
          <a:prstGeom prst="rect">
            <a:avLst/>
          </a:prstGeom>
          <a:noFill/>
          <a:ln>
            <a:noFill/>
          </a:ln>
        </p:spPr>
      </p:pic>
      <p:pic>
        <p:nvPicPr>
          <p:cNvPr id="133" name="Google Shape;133;p27"/>
          <p:cNvPicPr preferRelativeResize="0"/>
          <p:nvPr/>
        </p:nvPicPr>
        <p:blipFill>
          <a:blip r:embed="rId4">
            <a:alphaModFix/>
          </a:blip>
          <a:stretch>
            <a:fillRect/>
          </a:stretch>
        </p:blipFill>
        <p:spPr>
          <a:xfrm>
            <a:off x="6517375" y="-76475"/>
            <a:ext cx="2021651" cy="533552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p:cSld name="TITLE_2_1_1_1_1_1_1_1_1_1_2">
    <p:bg>
      <p:bgPr>
        <a:solidFill>
          <a:schemeClr val="lt1"/>
        </a:solidFill>
      </p:bgPr>
    </p:bg>
    <p:spTree>
      <p:nvGrpSpPr>
        <p:cNvPr id="134" name="Shape 134"/>
        <p:cNvGrpSpPr/>
        <p:nvPr/>
      </p:nvGrpSpPr>
      <p:grpSpPr>
        <a:xfrm>
          <a:off x="0" y="0"/>
          <a:ext cx="0" cy="0"/>
          <a:chOff x="0" y="0"/>
          <a:chExt cx="0" cy="0"/>
        </a:xfrm>
      </p:grpSpPr>
      <p:pic>
        <p:nvPicPr>
          <p:cNvPr id="135" name="Google Shape;135;p28"/>
          <p:cNvPicPr preferRelativeResize="0"/>
          <p:nvPr/>
        </p:nvPicPr>
        <p:blipFill>
          <a:blip r:embed="rId2">
            <a:alphaModFix/>
          </a:blip>
          <a:stretch>
            <a:fillRect/>
          </a:stretch>
        </p:blipFill>
        <p:spPr>
          <a:xfrm>
            <a:off x="-20400" y="-25000"/>
            <a:ext cx="6297549" cy="4458699"/>
          </a:xfrm>
          <a:prstGeom prst="rect">
            <a:avLst/>
          </a:prstGeom>
          <a:noFill/>
          <a:ln>
            <a:noFill/>
          </a:ln>
        </p:spPr>
      </p:pic>
      <p:sp>
        <p:nvSpPr>
          <p:cNvPr id="136" name="Google Shape;136;p28"/>
          <p:cNvSpPr txBox="1"/>
          <p:nvPr>
            <p:ph type="ctrTitle"/>
          </p:nvPr>
        </p:nvSpPr>
        <p:spPr>
          <a:xfrm>
            <a:off x="621725" y="563700"/>
            <a:ext cx="4012200" cy="2450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900"/>
              <a:buNone/>
              <a:defRPr sz="49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7" name="Google Shape;13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38" name="Google Shape;138;p28"/>
          <p:cNvPicPr preferRelativeResize="0"/>
          <p:nvPr/>
        </p:nvPicPr>
        <p:blipFill rotWithShape="1">
          <a:blip r:embed="rId3">
            <a:alphaModFix/>
          </a:blip>
          <a:srcRect b="0" l="0" r="0" t="0"/>
          <a:stretch/>
        </p:blipFill>
        <p:spPr>
          <a:xfrm rot="-1">
            <a:off x="6887650" y="1523425"/>
            <a:ext cx="1611600" cy="1611599"/>
          </a:xfrm>
          <a:prstGeom prst="rect">
            <a:avLst/>
          </a:prstGeom>
          <a:noFill/>
          <a:ln>
            <a:noFill/>
          </a:ln>
        </p:spPr>
      </p:pic>
      <p:pic>
        <p:nvPicPr>
          <p:cNvPr id="139" name="Google Shape;139;p28"/>
          <p:cNvPicPr preferRelativeResize="0"/>
          <p:nvPr/>
        </p:nvPicPr>
        <p:blipFill rotWithShape="1">
          <a:blip r:embed="rId4">
            <a:alphaModFix/>
          </a:blip>
          <a:srcRect b="0" l="0" r="0" t="0"/>
          <a:stretch/>
        </p:blipFill>
        <p:spPr>
          <a:xfrm>
            <a:off x="6517375" y="-76475"/>
            <a:ext cx="2021651" cy="533552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p:cSld name="TITLE_2_1_1_1_1_1_1_1_1_1_2_1">
    <p:bg>
      <p:bgPr>
        <a:solidFill>
          <a:schemeClr val="lt1"/>
        </a:solidFill>
      </p:bgPr>
    </p:bg>
    <p:spTree>
      <p:nvGrpSpPr>
        <p:cNvPr id="140" name="Shape 140"/>
        <p:cNvGrpSpPr/>
        <p:nvPr/>
      </p:nvGrpSpPr>
      <p:grpSpPr>
        <a:xfrm>
          <a:off x="0" y="0"/>
          <a:ext cx="0" cy="0"/>
          <a:chOff x="0" y="0"/>
          <a:chExt cx="0" cy="0"/>
        </a:xfrm>
      </p:grpSpPr>
      <p:pic>
        <p:nvPicPr>
          <p:cNvPr id="141" name="Google Shape;141;p29"/>
          <p:cNvPicPr preferRelativeResize="0"/>
          <p:nvPr/>
        </p:nvPicPr>
        <p:blipFill>
          <a:blip r:embed="rId2">
            <a:alphaModFix/>
          </a:blip>
          <a:stretch>
            <a:fillRect/>
          </a:stretch>
        </p:blipFill>
        <p:spPr>
          <a:xfrm>
            <a:off x="-20400" y="-25000"/>
            <a:ext cx="6297549" cy="4458699"/>
          </a:xfrm>
          <a:prstGeom prst="rect">
            <a:avLst/>
          </a:prstGeom>
          <a:noFill/>
          <a:ln>
            <a:noFill/>
          </a:ln>
        </p:spPr>
      </p:pic>
      <p:sp>
        <p:nvSpPr>
          <p:cNvPr id="142" name="Google Shape;142;p29"/>
          <p:cNvSpPr txBox="1"/>
          <p:nvPr>
            <p:ph type="ctrTitle"/>
          </p:nvPr>
        </p:nvSpPr>
        <p:spPr>
          <a:xfrm>
            <a:off x="621725" y="563700"/>
            <a:ext cx="4012200" cy="2450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900"/>
              <a:buNone/>
              <a:defRPr sz="49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3" name="Google Shape;14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44" name="Google Shape;144;p29"/>
          <p:cNvPicPr preferRelativeResize="0"/>
          <p:nvPr/>
        </p:nvPicPr>
        <p:blipFill rotWithShape="1">
          <a:blip r:embed="rId3">
            <a:alphaModFix/>
          </a:blip>
          <a:srcRect b="0" l="0" r="0" t="0"/>
          <a:stretch/>
        </p:blipFill>
        <p:spPr>
          <a:xfrm rot="-1">
            <a:off x="6887650" y="1523425"/>
            <a:ext cx="1611600" cy="1611599"/>
          </a:xfrm>
          <a:prstGeom prst="rect">
            <a:avLst/>
          </a:prstGeom>
          <a:noFill/>
          <a:ln>
            <a:noFill/>
          </a:ln>
        </p:spPr>
      </p:pic>
      <p:pic>
        <p:nvPicPr>
          <p:cNvPr id="145" name="Google Shape;145;p29"/>
          <p:cNvPicPr preferRelativeResize="0"/>
          <p:nvPr/>
        </p:nvPicPr>
        <p:blipFill rotWithShape="1">
          <a:blip r:embed="rId4">
            <a:alphaModFix/>
          </a:blip>
          <a:srcRect b="0" l="0" r="0" t="0"/>
          <a:stretch/>
        </p:blipFill>
        <p:spPr>
          <a:xfrm>
            <a:off x="6517375" y="-76475"/>
            <a:ext cx="2021651" cy="533552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p:cSld name="TITLE_2_1_1_1_1_1_1_1_1_1_2_1_1">
    <p:bg>
      <p:bgPr>
        <a:solidFill>
          <a:srgbClr val="F0E0D8"/>
        </a:solidFill>
      </p:bgPr>
    </p:bg>
    <p:spTree>
      <p:nvGrpSpPr>
        <p:cNvPr id="146" name="Shape 146"/>
        <p:cNvGrpSpPr/>
        <p:nvPr/>
      </p:nvGrpSpPr>
      <p:grpSpPr>
        <a:xfrm>
          <a:off x="0" y="0"/>
          <a:ext cx="0" cy="0"/>
          <a:chOff x="0" y="0"/>
          <a:chExt cx="0" cy="0"/>
        </a:xfrm>
      </p:grpSpPr>
      <p:sp>
        <p:nvSpPr>
          <p:cNvPr id="147" name="Google Shape;147;p30"/>
          <p:cNvSpPr/>
          <p:nvPr>
            <p:ph idx="2" type="pic"/>
          </p:nvPr>
        </p:nvSpPr>
        <p:spPr>
          <a:xfrm rot="569489">
            <a:off x="-975920" y="-2728182"/>
            <a:ext cx="8819842" cy="7937710"/>
          </a:xfrm>
          <a:prstGeom prst="triangle">
            <a:avLst>
              <a:gd fmla="val 50000" name="adj"/>
            </a:avLst>
          </a:prstGeom>
          <a:noFill/>
          <a:ln>
            <a:noFill/>
          </a:ln>
        </p:spPr>
      </p:sp>
      <p:sp>
        <p:nvSpPr>
          <p:cNvPr id="148" name="Google Shape;14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9" name="Google Shape;149;p30"/>
          <p:cNvSpPr txBox="1"/>
          <p:nvPr>
            <p:ph type="ctrTitle"/>
          </p:nvPr>
        </p:nvSpPr>
        <p:spPr>
          <a:xfrm>
            <a:off x="621725" y="563700"/>
            <a:ext cx="4012200" cy="1264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3600"/>
              <a:buNone/>
              <a:defRPr sz="36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pic>
        <p:nvPicPr>
          <p:cNvPr id="150" name="Google Shape;150;p30"/>
          <p:cNvPicPr preferRelativeResize="0"/>
          <p:nvPr/>
        </p:nvPicPr>
        <p:blipFill>
          <a:blip r:embed="rId2">
            <a:alphaModFix/>
          </a:blip>
          <a:stretch>
            <a:fillRect/>
          </a:stretch>
        </p:blipFill>
        <p:spPr>
          <a:xfrm>
            <a:off x="6258368" y="-1474550"/>
            <a:ext cx="5330913" cy="514349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2">
  <p:cSld name="TITLE_2_1_1_1_1_1_1_1_1_1_2_1_1_2">
    <p:bg>
      <p:bgPr>
        <a:solidFill>
          <a:srgbClr val="F0E0D8"/>
        </a:solidFill>
      </p:bgPr>
    </p:bg>
    <p:spTree>
      <p:nvGrpSpPr>
        <p:cNvPr id="151" name="Shape 151"/>
        <p:cNvGrpSpPr/>
        <p:nvPr/>
      </p:nvGrpSpPr>
      <p:grpSpPr>
        <a:xfrm>
          <a:off x="0" y="0"/>
          <a:ext cx="0" cy="0"/>
          <a:chOff x="0" y="0"/>
          <a:chExt cx="0" cy="0"/>
        </a:xfrm>
      </p:grpSpPr>
      <p:sp>
        <p:nvSpPr>
          <p:cNvPr id="152" name="Google Shape;152;p31"/>
          <p:cNvSpPr/>
          <p:nvPr>
            <p:ph idx="2" type="pic"/>
          </p:nvPr>
        </p:nvSpPr>
        <p:spPr>
          <a:xfrm rot="569489">
            <a:off x="-975920" y="-2728182"/>
            <a:ext cx="8819842" cy="7937710"/>
          </a:xfrm>
          <a:prstGeom prst="triangle">
            <a:avLst>
              <a:gd fmla="val 50000" name="adj"/>
            </a:avLst>
          </a:prstGeom>
          <a:noFill/>
          <a:ln>
            <a:noFill/>
          </a:ln>
        </p:spPr>
      </p:sp>
      <p:sp>
        <p:nvSpPr>
          <p:cNvPr id="153" name="Google Shape;15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31"/>
          <p:cNvSpPr txBox="1"/>
          <p:nvPr>
            <p:ph type="ctrTitle"/>
          </p:nvPr>
        </p:nvSpPr>
        <p:spPr>
          <a:xfrm>
            <a:off x="621725" y="563700"/>
            <a:ext cx="4012200" cy="1264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3600"/>
              <a:buNone/>
              <a:defRPr sz="36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pic>
        <p:nvPicPr>
          <p:cNvPr id="155" name="Google Shape;155;p31"/>
          <p:cNvPicPr preferRelativeResize="0"/>
          <p:nvPr/>
        </p:nvPicPr>
        <p:blipFill rotWithShape="1">
          <a:blip r:embed="rId2">
            <a:alphaModFix/>
          </a:blip>
          <a:srcRect b="0" l="0" r="0" t="0"/>
          <a:stretch/>
        </p:blipFill>
        <p:spPr>
          <a:xfrm>
            <a:off x="6258368" y="-1474550"/>
            <a:ext cx="5330913" cy="51434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2 1">
  <p:cSld name="TITLE_2_1_1_1_1_1_1_1_1_1_2_1_1_2_1">
    <p:bg>
      <p:bgPr>
        <a:solidFill>
          <a:srgbClr val="F0E0D8"/>
        </a:solidFill>
      </p:bgPr>
    </p:bg>
    <p:spTree>
      <p:nvGrpSpPr>
        <p:cNvPr id="156" name="Shape 156"/>
        <p:cNvGrpSpPr/>
        <p:nvPr/>
      </p:nvGrpSpPr>
      <p:grpSpPr>
        <a:xfrm>
          <a:off x="0" y="0"/>
          <a:ext cx="0" cy="0"/>
          <a:chOff x="0" y="0"/>
          <a:chExt cx="0" cy="0"/>
        </a:xfrm>
      </p:grpSpPr>
      <p:sp>
        <p:nvSpPr>
          <p:cNvPr id="157" name="Google Shape;157;p32"/>
          <p:cNvSpPr/>
          <p:nvPr>
            <p:ph idx="2" type="pic"/>
          </p:nvPr>
        </p:nvSpPr>
        <p:spPr>
          <a:xfrm rot="569489">
            <a:off x="-975920" y="-2728182"/>
            <a:ext cx="8819842" cy="7937710"/>
          </a:xfrm>
          <a:prstGeom prst="triangle">
            <a:avLst>
              <a:gd fmla="val 50000" name="adj"/>
            </a:avLst>
          </a:prstGeom>
          <a:noFill/>
          <a:ln>
            <a:noFill/>
          </a:ln>
        </p:spPr>
      </p:sp>
      <p:sp>
        <p:nvSpPr>
          <p:cNvPr id="158" name="Google Shape;15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p32"/>
          <p:cNvSpPr txBox="1"/>
          <p:nvPr>
            <p:ph type="ctrTitle"/>
          </p:nvPr>
        </p:nvSpPr>
        <p:spPr>
          <a:xfrm>
            <a:off x="621725" y="563700"/>
            <a:ext cx="4012200" cy="1264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3600"/>
              <a:buNone/>
              <a:defRPr sz="3600">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pic>
        <p:nvPicPr>
          <p:cNvPr id="160" name="Google Shape;160;p32"/>
          <p:cNvPicPr preferRelativeResize="0"/>
          <p:nvPr/>
        </p:nvPicPr>
        <p:blipFill rotWithShape="1">
          <a:blip r:embed="rId2">
            <a:alphaModFix/>
          </a:blip>
          <a:srcRect b="0" l="0" r="0" t="0"/>
          <a:stretch/>
        </p:blipFill>
        <p:spPr>
          <a:xfrm>
            <a:off x="6258368" y="-1474550"/>
            <a:ext cx="5330913" cy="514349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p:cSld name="TITLE_2_1_1_1_1_1_1_1_1_1_2_1_1_1">
    <p:bg>
      <p:bgPr>
        <a:solidFill>
          <a:schemeClr val="lt1"/>
        </a:solidFill>
      </p:bgPr>
    </p:bg>
    <p:spTree>
      <p:nvGrpSpPr>
        <p:cNvPr id="161" name="Shape 161"/>
        <p:cNvGrpSpPr/>
        <p:nvPr/>
      </p:nvGrpSpPr>
      <p:grpSpPr>
        <a:xfrm>
          <a:off x="0" y="0"/>
          <a:ext cx="0" cy="0"/>
          <a:chOff x="0" y="0"/>
          <a:chExt cx="0" cy="0"/>
        </a:xfrm>
      </p:grpSpPr>
      <p:sp>
        <p:nvSpPr>
          <p:cNvPr id="162" name="Google Shape;162;p33"/>
          <p:cNvSpPr/>
          <p:nvPr/>
        </p:nvSpPr>
        <p:spPr>
          <a:xfrm>
            <a:off x="-30700" y="-74250"/>
            <a:ext cx="4633800" cy="5292000"/>
          </a:xfrm>
          <a:prstGeom prst="rect">
            <a:avLst/>
          </a:prstGeom>
          <a:solidFill>
            <a:srgbClr val="003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3"/>
          <p:cNvSpPr txBox="1"/>
          <p:nvPr>
            <p:ph type="ctrTitle"/>
          </p:nvPr>
        </p:nvSpPr>
        <p:spPr>
          <a:xfrm>
            <a:off x="280100" y="4385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4" name="Google Shape;16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5" name="Google Shape;165;p33"/>
          <p:cNvSpPr/>
          <p:nvPr>
            <p:ph idx="2" type="pic"/>
          </p:nvPr>
        </p:nvSpPr>
        <p:spPr>
          <a:xfrm>
            <a:off x="4594579" y="0"/>
            <a:ext cx="4549500" cy="5147100"/>
          </a:xfrm>
          <a:prstGeom prst="rect">
            <a:avLst/>
          </a:prstGeom>
          <a:noFill/>
          <a:ln>
            <a:noFill/>
          </a:ln>
        </p:spPr>
      </p:sp>
      <p:sp>
        <p:nvSpPr>
          <p:cNvPr id="166" name="Google Shape;166;p33"/>
          <p:cNvSpPr txBox="1"/>
          <p:nvPr>
            <p:ph idx="1" type="body"/>
          </p:nvPr>
        </p:nvSpPr>
        <p:spPr>
          <a:xfrm>
            <a:off x="280100" y="13958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p:cSld name="TITLE_2_1_1_1_1_1_1_1_1_1_2_1_1_1_1_1">
    <p:bg>
      <p:bgPr>
        <a:solidFill>
          <a:schemeClr val="lt1"/>
        </a:solidFill>
      </p:bgPr>
    </p:bg>
    <p:spTree>
      <p:nvGrpSpPr>
        <p:cNvPr id="167" name="Shape 167"/>
        <p:cNvGrpSpPr/>
        <p:nvPr/>
      </p:nvGrpSpPr>
      <p:grpSpPr>
        <a:xfrm>
          <a:off x="0" y="0"/>
          <a:ext cx="0" cy="0"/>
          <a:chOff x="0" y="0"/>
          <a:chExt cx="0" cy="0"/>
        </a:xfrm>
      </p:grpSpPr>
      <p:sp>
        <p:nvSpPr>
          <p:cNvPr id="168" name="Google Shape;168;p34"/>
          <p:cNvSpPr/>
          <p:nvPr/>
        </p:nvSpPr>
        <p:spPr>
          <a:xfrm>
            <a:off x="4549500" y="-72450"/>
            <a:ext cx="4633800" cy="5292000"/>
          </a:xfrm>
          <a:prstGeom prst="rect">
            <a:avLst/>
          </a:prstGeom>
          <a:solidFill>
            <a:srgbClr val="003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4"/>
          <p:cNvSpPr txBox="1"/>
          <p:nvPr>
            <p:ph type="ctrTitle"/>
          </p:nvPr>
        </p:nvSpPr>
        <p:spPr>
          <a:xfrm>
            <a:off x="4860300" y="4403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0" name="Google Shape;17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71" name="Google Shape;171;p34"/>
          <p:cNvSpPr/>
          <p:nvPr>
            <p:ph idx="2" type="pic"/>
          </p:nvPr>
        </p:nvSpPr>
        <p:spPr>
          <a:xfrm>
            <a:off x="4" y="0"/>
            <a:ext cx="4549500" cy="5147100"/>
          </a:xfrm>
          <a:prstGeom prst="rect">
            <a:avLst/>
          </a:prstGeom>
          <a:noFill/>
          <a:ln>
            <a:noFill/>
          </a:ln>
        </p:spPr>
      </p:sp>
      <p:sp>
        <p:nvSpPr>
          <p:cNvPr id="172" name="Google Shape;172;p34"/>
          <p:cNvSpPr txBox="1"/>
          <p:nvPr>
            <p:ph idx="1" type="body"/>
          </p:nvPr>
        </p:nvSpPr>
        <p:spPr>
          <a:xfrm>
            <a:off x="4860300" y="13976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1">
  <p:cSld name="TITLE_2_1_1_1_1_1_1_1_1_1_2_1_1_1_1_1_1">
    <p:bg>
      <p:bgPr>
        <a:solidFill>
          <a:schemeClr val="lt1"/>
        </a:solidFill>
      </p:bgPr>
    </p:bg>
    <p:spTree>
      <p:nvGrpSpPr>
        <p:cNvPr id="173" name="Shape 173"/>
        <p:cNvGrpSpPr/>
        <p:nvPr/>
      </p:nvGrpSpPr>
      <p:grpSpPr>
        <a:xfrm>
          <a:off x="0" y="0"/>
          <a:ext cx="0" cy="0"/>
          <a:chOff x="0" y="0"/>
          <a:chExt cx="0" cy="0"/>
        </a:xfrm>
      </p:grpSpPr>
      <p:sp>
        <p:nvSpPr>
          <p:cNvPr id="174" name="Google Shape;174;p35"/>
          <p:cNvSpPr/>
          <p:nvPr/>
        </p:nvSpPr>
        <p:spPr>
          <a:xfrm>
            <a:off x="-30700" y="-74250"/>
            <a:ext cx="4633800" cy="5292000"/>
          </a:xfrm>
          <a:prstGeom prst="rect">
            <a:avLst/>
          </a:prstGeom>
          <a:solidFill>
            <a:srgbClr val="007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5"/>
          <p:cNvSpPr txBox="1"/>
          <p:nvPr>
            <p:ph type="ctrTitle"/>
          </p:nvPr>
        </p:nvSpPr>
        <p:spPr>
          <a:xfrm>
            <a:off x="280100" y="4385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6" name="Google Shape;17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77" name="Google Shape;177;p35"/>
          <p:cNvSpPr/>
          <p:nvPr>
            <p:ph idx="2" type="pic"/>
          </p:nvPr>
        </p:nvSpPr>
        <p:spPr>
          <a:xfrm>
            <a:off x="4594579" y="0"/>
            <a:ext cx="4549500" cy="5147100"/>
          </a:xfrm>
          <a:prstGeom prst="rect">
            <a:avLst/>
          </a:prstGeom>
          <a:noFill/>
          <a:ln>
            <a:noFill/>
          </a:ln>
        </p:spPr>
      </p:sp>
      <p:sp>
        <p:nvSpPr>
          <p:cNvPr id="178" name="Google Shape;178;p35"/>
          <p:cNvSpPr txBox="1"/>
          <p:nvPr>
            <p:ph idx="1" type="body"/>
          </p:nvPr>
        </p:nvSpPr>
        <p:spPr>
          <a:xfrm>
            <a:off x="280100" y="13958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2">
  <p:cSld name="TITLE_2_1_1_1_1_1_1_1_1_1_2_1_1_1_1_1_2">
    <p:bg>
      <p:bgPr>
        <a:solidFill>
          <a:schemeClr val="lt1"/>
        </a:solidFill>
      </p:bgPr>
    </p:bg>
    <p:spTree>
      <p:nvGrpSpPr>
        <p:cNvPr id="179" name="Shape 179"/>
        <p:cNvGrpSpPr/>
        <p:nvPr/>
      </p:nvGrpSpPr>
      <p:grpSpPr>
        <a:xfrm>
          <a:off x="0" y="0"/>
          <a:ext cx="0" cy="0"/>
          <a:chOff x="0" y="0"/>
          <a:chExt cx="0" cy="0"/>
        </a:xfrm>
      </p:grpSpPr>
      <p:sp>
        <p:nvSpPr>
          <p:cNvPr id="180" name="Google Shape;180;p36"/>
          <p:cNvSpPr/>
          <p:nvPr/>
        </p:nvSpPr>
        <p:spPr>
          <a:xfrm>
            <a:off x="4549500" y="-72450"/>
            <a:ext cx="4633800" cy="5292000"/>
          </a:xfrm>
          <a:prstGeom prst="rect">
            <a:avLst/>
          </a:prstGeom>
          <a:solidFill>
            <a:srgbClr val="007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6"/>
          <p:cNvSpPr txBox="1"/>
          <p:nvPr>
            <p:ph type="ctrTitle"/>
          </p:nvPr>
        </p:nvSpPr>
        <p:spPr>
          <a:xfrm>
            <a:off x="4860300" y="4403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2" name="Google Shape;182;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3" name="Google Shape;183;p36"/>
          <p:cNvSpPr/>
          <p:nvPr>
            <p:ph idx="2" type="pic"/>
          </p:nvPr>
        </p:nvSpPr>
        <p:spPr>
          <a:xfrm>
            <a:off x="4" y="0"/>
            <a:ext cx="4549500" cy="5147100"/>
          </a:xfrm>
          <a:prstGeom prst="rect">
            <a:avLst/>
          </a:prstGeom>
          <a:noFill/>
          <a:ln>
            <a:noFill/>
          </a:ln>
        </p:spPr>
      </p:sp>
      <p:sp>
        <p:nvSpPr>
          <p:cNvPr id="184" name="Google Shape;184;p36"/>
          <p:cNvSpPr txBox="1"/>
          <p:nvPr>
            <p:ph idx="1" type="body"/>
          </p:nvPr>
        </p:nvSpPr>
        <p:spPr>
          <a:xfrm>
            <a:off x="4860300" y="13976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1 1">
  <p:cSld name="TITLE_2_1_1_1_1_1_1_1_1_1_2_1_1_1_1_1_1_1">
    <p:bg>
      <p:bgPr>
        <a:solidFill>
          <a:schemeClr val="lt1"/>
        </a:solidFill>
      </p:bgPr>
    </p:bg>
    <p:spTree>
      <p:nvGrpSpPr>
        <p:cNvPr id="185" name="Shape 185"/>
        <p:cNvGrpSpPr/>
        <p:nvPr/>
      </p:nvGrpSpPr>
      <p:grpSpPr>
        <a:xfrm>
          <a:off x="0" y="0"/>
          <a:ext cx="0" cy="0"/>
          <a:chOff x="0" y="0"/>
          <a:chExt cx="0" cy="0"/>
        </a:xfrm>
      </p:grpSpPr>
      <p:sp>
        <p:nvSpPr>
          <p:cNvPr id="186" name="Google Shape;186;p37"/>
          <p:cNvSpPr/>
          <p:nvPr/>
        </p:nvSpPr>
        <p:spPr>
          <a:xfrm>
            <a:off x="-30700" y="-74250"/>
            <a:ext cx="4633800" cy="5292000"/>
          </a:xfrm>
          <a:prstGeom prst="rect">
            <a:avLst/>
          </a:prstGeom>
          <a:solidFill>
            <a:srgbClr val="B2D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7"/>
          <p:cNvSpPr txBox="1"/>
          <p:nvPr>
            <p:ph type="ctrTitle"/>
          </p:nvPr>
        </p:nvSpPr>
        <p:spPr>
          <a:xfrm>
            <a:off x="280100" y="4385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8" name="Google Shape;18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37"/>
          <p:cNvSpPr/>
          <p:nvPr>
            <p:ph idx="2" type="pic"/>
          </p:nvPr>
        </p:nvSpPr>
        <p:spPr>
          <a:xfrm>
            <a:off x="4594579" y="0"/>
            <a:ext cx="4549500" cy="5147100"/>
          </a:xfrm>
          <a:prstGeom prst="rect">
            <a:avLst/>
          </a:prstGeom>
          <a:noFill/>
          <a:ln>
            <a:noFill/>
          </a:ln>
        </p:spPr>
      </p:sp>
      <p:sp>
        <p:nvSpPr>
          <p:cNvPr id="190" name="Google Shape;190;p37"/>
          <p:cNvSpPr txBox="1"/>
          <p:nvPr>
            <p:ph idx="1" type="body"/>
          </p:nvPr>
        </p:nvSpPr>
        <p:spPr>
          <a:xfrm>
            <a:off x="280100" y="13958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2 1">
  <p:cSld name="TITLE_2_1_1_1_1_1_1_1_1_1_2_1_1_1_1_1_2_1">
    <p:bg>
      <p:bgPr>
        <a:solidFill>
          <a:schemeClr val="lt1"/>
        </a:solidFill>
      </p:bgPr>
    </p:bg>
    <p:spTree>
      <p:nvGrpSpPr>
        <p:cNvPr id="191" name="Shape 191"/>
        <p:cNvGrpSpPr/>
        <p:nvPr/>
      </p:nvGrpSpPr>
      <p:grpSpPr>
        <a:xfrm>
          <a:off x="0" y="0"/>
          <a:ext cx="0" cy="0"/>
          <a:chOff x="0" y="0"/>
          <a:chExt cx="0" cy="0"/>
        </a:xfrm>
      </p:grpSpPr>
      <p:sp>
        <p:nvSpPr>
          <p:cNvPr id="192" name="Google Shape;192;p38"/>
          <p:cNvSpPr/>
          <p:nvPr/>
        </p:nvSpPr>
        <p:spPr>
          <a:xfrm>
            <a:off x="4549500" y="-72450"/>
            <a:ext cx="4633800" cy="5292000"/>
          </a:xfrm>
          <a:prstGeom prst="rect">
            <a:avLst/>
          </a:prstGeom>
          <a:solidFill>
            <a:srgbClr val="B2D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8"/>
          <p:cNvSpPr txBox="1"/>
          <p:nvPr>
            <p:ph type="ctrTitle"/>
          </p:nvPr>
        </p:nvSpPr>
        <p:spPr>
          <a:xfrm>
            <a:off x="4860300" y="4403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4" name="Google Shape;19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95" name="Google Shape;195;p38"/>
          <p:cNvSpPr/>
          <p:nvPr>
            <p:ph idx="2" type="pic"/>
          </p:nvPr>
        </p:nvSpPr>
        <p:spPr>
          <a:xfrm>
            <a:off x="4" y="0"/>
            <a:ext cx="4549500" cy="5147100"/>
          </a:xfrm>
          <a:prstGeom prst="rect">
            <a:avLst/>
          </a:prstGeom>
          <a:noFill/>
          <a:ln>
            <a:noFill/>
          </a:ln>
        </p:spPr>
      </p:sp>
      <p:sp>
        <p:nvSpPr>
          <p:cNvPr id="196" name="Google Shape;196;p38"/>
          <p:cNvSpPr txBox="1"/>
          <p:nvPr>
            <p:ph idx="1" type="body"/>
          </p:nvPr>
        </p:nvSpPr>
        <p:spPr>
          <a:xfrm>
            <a:off x="4860300" y="13976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1 1 1">
  <p:cSld name="TITLE_2_1_1_1_1_1_1_1_1_1_2_1_1_1_1_1_1_1_1">
    <p:bg>
      <p:bgPr>
        <a:solidFill>
          <a:schemeClr val="lt1"/>
        </a:solidFill>
      </p:bgPr>
    </p:bg>
    <p:spTree>
      <p:nvGrpSpPr>
        <p:cNvPr id="197" name="Shape 197"/>
        <p:cNvGrpSpPr/>
        <p:nvPr/>
      </p:nvGrpSpPr>
      <p:grpSpPr>
        <a:xfrm>
          <a:off x="0" y="0"/>
          <a:ext cx="0" cy="0"/>
          <a:chOff x="0" y="0"/>
          <a:chExt cx="0" cy="0"/>
        </a:xfrm>
      </p:grpSpPr>
      <p:sp>
        <p:nvSpPr>
          <p:cNvPr id="198" name="Google Shape;198;p39"/>
          <p:cNvSpPr/>
          <p:nvPr/>
        </p:nvSpPr>
        <p:spPr>
          <a:xfrm>
            <a:off x="-30700" y="-74250"/>
            <a:ext cx="4633800" cy="5292000"/>
          </a:xfrm>
          <a:prstGeom prst="rect">
            <a:avLst/>
          </a:prstGeom>
          <a:solidFill>
            <a:srgbClr val="E708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9"/>
          <p:cNvSpPr txBox="1"/>
          <p:nvPr>
            <p:ph type="ctrTitle"/>
          </p:nvPr>
        </p:nvSpPr>
        <p:spPr>
          <a:xfrm>
            <a:off x="280100" y="4385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0" name="Google Shape;20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01" name="Google Shape;201;p39"/>
          <p:cNvSpPr/>
          <p:nvPr>
            <p:ph idx="2" type="pic"/>
          </p:nvPr>
        </p:nvSpPr>
        <p:spPr>
          <a:xfrm>
            <a:off x="4594579" y="0"/>
            <a:ext cx="4549500" cy="5147100"/>
          </a:xfrm>
          <a:prstGeom prst="rect">
            <a:avLst/>
          </a:prstGeom>
          <a:noFill/>
          <a:ln>
            <a:noFill/>
          </a:ln>
        </p:spPr>
      </p:sp>
      <p:sp>
        <p:nvSpPr>
          <p:cNvPr id="202" name="Google Shape;202;p39"/>
          <p:cNvSpPr txBox="1"/>
          <p:nvPr>
            <p:ph idx="1" type="body"/>
          </p:nvPr>
        </p:nvSpPr>
        <p:spPr>
          <a:xfrm>
            <a:off x="280100" y="13958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2 1 1">
  <p:cSld name="TITLE_2_1_1_1_1_1_1_1_1_1_2_1_1_1_1_1_2_1_1">
    <p:bg>
      <p:bgPr>
        <a:solidFill>
          <a:schemeClr val="lt1"/>
        </a:solidFill>
      </p:bgPr>
    </p:bg>
    <p:spTree>
      <p:nvGrpSpPr>
        <p:cNvPr id="203" name="Shape 203"/>
        <p:cNvGrpSpPr/>
        <p:nvPr/>
      </p:nvGrpSpPr>
      <p:grpSpPr>
        <a:xfrm>
          <a:off x="0" y="0"/>
          <a:ext cx="0" cy="0"/>
          <a:chOff x="0" y="0"/>
          <a:chExt cx="0" cy="0"/>
        </a:xfrm>
      </p:grpSpPr>
      <p:sp>
        <p:nvSpPr>
          <p:cNvPr id="204" name="Google Shape;204;p40"/>
          <p:cNvSpPr/>
          <p:nvPr/>
        </p:nvSpPr>
        <p:spPr>
          <a:xfrm>
            <a:off x="4549500" y="-72450"/>
            <a:ext cx="4633800" cy="5292000"/>
          </a:xfrm>
          <a:prstGeom prst="rect">
            <a:avLst/>
          </a:prstGeom>
          <a:solidFill>
            <a:srgbClr val="E708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0"/>
          <p:cNvSpPr txBox="1"/>
          <p:nvPr>
            <p:ph type="ctrTitle"/>
          </p:nvPr>
        </p:nvSpPr>
        <p:spPr>
          <a:xfrm>
            <a:off x="4860300" y="4403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6" name="Google Shape;206;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07" name="Google Shape;207;p40"/>
          <p:cNvSpPr/>
          <p:nvPr>
            <p:ph idx="2" type="pic"/>
          </p:nvPr>
        </p:nvSpPr>
        <p:spPr>
          <a:xfrm>
            <a:off x="4" y="0"/>
            <a:ext cx="4549500" cy="5147100"/>
          </a:xfrm>
          <a:prstGeom prst="rect">
            <a:avLst/>
          </a:prstGeom>
          <a:noFill/>
          <a:ln>
            <a:noFill/>
          </a:ln>
        </p:spPr>
      </p:sp>
      <p:sp>
        <p:nvSpPr>
          <p:cNvPr id="208" name="Google Shape;208;p40"/>
          <p:cNvSpPr txBox="1"/>
          <p:nvPr>
            <p:ph idx="1" type="body"/>
          </p:nvPr>
        </p:nvSpPr>
        <p:spPr>
          <a:xfrm>
            <a:off x="4860300" y="13976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1 1 1 1">
  <p:cSld name="TITLE_2_1_1_1_1_1_1_1_1_1_2_1_1_1_1_1_1_1_1_1">
    <p:bg>
      <p:bgPr>
        <a:solidFill>
          <a:schemeClr val="lt1"/>
        </a:solidFill>
      </p:bgPr>
    </p:bg>
    <p:spTree>
      <p:nvGrpSpPr>
        <p:cNvPr id="209" name="Shape 209"/>
        <p:cNvGrpSpPr/>
        <p:nvPr/>
      </p:nvGrpSpPr>
      <p:grpSpPr>
        <a:xfrm>
          <a:off x="0" y="0"/>
          <a:ext cx="0" cy="0"/>
          <a:chOff x="0" y="0"/>
          <a:chExt cx="0" cy="0"/>
        </a:xfrm>
      </p:grpSpPr>
      <p:sp>
        <p:nvSpPr>
          <p:cNvPr id="210" name="Google Shape;210;p41"/>
          <p:cNvSpPr/>
          <p:nvPr/>
        </p:nvSpPr>
        <p:spPr>
          <a:xfrm>
            <a:off x="-30700" y="-74250"/>
            <a:ext cx="4633800" cy="5292000"/>
          </a:xfrm>
          <a:prstGeom prst="rect">
            <a:avLst/>
          </a:prstGeom>
          <a:solidFill>
            <a:srgbClr val="E3C9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1"/>
          <p:cNvSpPr txBox="1"/>
          <p:nvPr>
            <p:ph type="ctrTitle"/>
          </p:nvPr>
        </p:nvSpPr>
        <p:spPr>
          <a:xfrm>
            <a:off x="280100" y="4385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2" name="Google Shape;212;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3" name="Google Shape;213;p41"/>
          <p:cNvSpPr/>
          <p:nvPr>
            <p:ph idx="2" type="pic"/>
          </p:nvPr>
        </p:nvSpPr>
        <p:spPr>
          <a:xfrm>
            <a:off x="4594579" y="0"/>
            <a:ext cx="4549500" cy="5147100"/>
          </a:xfrm>
          <a:prstGeom prst="rect">
            <a:avLst/>
          </a:prstGeom>
          <a:noFill/>
          <a:ln>
            <a:noFill/>
          </a:ln>
        </p:spPr>
      </p:sp>
      <p:sp>
        <p:nvSpPr>
          <p:cNvPr id="214" name="Google Shape;214;p41"/>
          <p:cNvSpPr txBox="1"/>
          <p:nvPr>
            <p:ph idx="1" type="body"/>
          </p:nvPr>
        </p:nvSpPr>
        <p:spPr>
          <a:xfrm>
            <a:off x="280100" y="13958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2 1 1 1">
  <p:cSld name="TITLE_2_1_1_1_1_1_1_1_1_1_2_1_1_1_1_1_2_1_1_1">
    <p:bg>
      <p:bgPr>
        <a:solidFill>
          <a:schemeClr val="lt1"/>
        </a:solidFill>
      </p:bgPr>
    </p:bg>
    <p:spTree>
      <p:nvGrpSpPr>
        <p:cNvPr id="215" name="Shape 215"/>
        <p:cNvGrpSpPr/>
        <p:nvPr/>
      </p:nvGrpSpPr>
      <p:grpSpPr>
        <a:xfrm>
          <a:off x="0" y="0"/>
          <a:ext cx="0" cy="0"/>
          <a:chOff x="0" y="0"/>
          <a:chExt cx="0" cy="0"/>
        </a:xfrm>
      </p:grpSpPr>
      <p:sp>
        <p:nvSpPr>
          <p:cNvPr id="216" name="Google Shape;216;p42"/>
          <p:cNvSpPr/>
          <p:nvPr/>
        </p:nvSpPr>
        <p:spPr>
          <a:xfrm>
            <a:off x="4549500" y="-72450"/>
            <a:ext cx="4633800" cy="5292000"/>
          </a:xfrm>
          <a:prstGeom prst="rect">
            <a:avLst/>
          </a:prstGeom>
          <a:solidFill>
            <a:srgbClr val="E3C9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2"/>
          <p:cNvSpPr txBox="1"/>
          <p:nvPr>
            <p:ph type="ctrTitle"/>
          </p:nvPr>
        </p:nvSpPr>
        <p:spPr>
          <a:xfrm>
            <a:off x="4860300" y="4403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8" name="Google Shape;218;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9" name="Google Shape;219;p42"/>
          <p:cNvSpPr/>
          <p:nvPr>
            <p:ph idx="2" type="pic"/>
          </p:nvPr>
        </p:nvSpPr>
        <p:spPr>
          <a:xfrm>
            <a:off x="4" y="0"/>
            <a:ext cx="4549500" cy="5147100"/>
          </a:xfrm>
          <a:prstGeom prst="rect">
            <a:avLst/>
          </a:prstGeom>
          <a:noFill/>
          <a:ln>
            <a:noFill/>
          </a:ln>
        </p:spPr>
      </p:sp>
      <p:sp>
        <p:nvSpPr>
          <p:cNvPr id="220" name="Google Shape;220;p42"/>
          <p:cNvSpPr txBox="1"/>
          <p:nvPr>
            <p:ph idx="1" type="body"/>
          </p:nvPr>
        </p:nvSpPr>
        <p:spPr>
          <a:xfrm>
            <a:off x="4860300" y="13976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1 1 1 1 1">
  <p:cSld name="TITLE_2_1_1_1_1_1_1_1_1_1_2_1_1_1_1_1_1_1_1_1_1">
    <p:bg>
      <p:bgPr>
        <a:solidFill>
          <a:schemeClr val="lt1"/>
        </a:solidFill>
      </p:bgPr>
    </p:bg>
    <p:spTree>
      <p:nvGrpSpPr>
        <p:cNvPr id="221" name="Shape 221"/>
        <p:cNvGrpSpPr/>
        <p:nvPr/>
      </p:nvGrpSpPr>
      <p:grpSpPr>
        <a:xfrm>
          <a:off x="0" y="0"/>
          <a:ext cx="0" cy="0"/>
          <a:chOff x="0" y="0"/>
          <a:chExt cx="0" cy="0"/>
        </a:xfrm>
      </p:grpSpPr>
      <p:sp>
        <p:nvSpPr>
          <p:cNvPr id="222" name="Google Shape;222;p43"/>
          <p:cNvSpPr/>
          <p:nvPr/>
        </p:nvSpPr>
        <p:spPr>
          <a:xfrm>
            <a:off x="-30700" y="-74250"/>
            <a:ext cx="4633800" cy="5292000"/>
          </a:xfrm>
          <a:prstGeom prst="rect">
            <a:avLst/>
          </a:prstGeom>
          <a:solidFill>
            <a:srgbClr val="F0E0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3"/>
          <p:cNvSpPr txBox="1"/>
          <p:nvPr>
            <p:ph type="ctrTitle"/>
          </p:nvPr>
        </p:nvSpPr>
        <p:spPr>
          <a:xfrm>
            <a:off x="280100" y="4385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2800"/>
              <a:buNone/>
              <a:defRPr>
                <a:solidFill>
                  <a:srgbClr val="0032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4" name="Google Shape;22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25" name="Google Shape;225;p43"/>
          <p:cNvSpPr/>
          <p:nvPr>
            <p:ph idx="2" type="pic"/>
          </p:nvPr>
        </p:nvSpPr>
        <p:spPr>
          <a:xfrm>
            <a:off x="4594579" y="0"/>
            <a:ext cx="4549500" cy="5147100"/>
          </a:xfrm>
          <a:prstGeom prst="rect">
            <a:avLst/>
          </a:prstGeom>
          <a:noFill/>
          <a:ln>
            <a:noFill/>
          </a:ln>
        </p:spPr>
      </p:sp>
      <p:sp>
        <p:nvSpPr>
          <p:cNvPr id="226" name="Google Shape;226;p43"/>
          <p:cNvSpPr txBox="1"/>
          <p:nvPr>
            <p:ph idx="1" type="body"/>
          </p:nvPr>
        </p:nvSpPr>
        <p:spPr>
          <a:xfrm>
            <a:off x="280100" y="13958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rgbClr val="003253"/>
              </a:buClr>
              <a:buSzPts val="1200"/>
              <a:buChar char="●"/>
              <a:defRPr sz="1200">
                <a:solidFill>
                  <a:srgbClr val="003253"/>
                </a:solidFill>
              </a:defRPr>
            </a:lvl1pPr>
            <a:lvl2pPr indent="-304800" lvl="1" marL="914400" rtl="0">
              <a:spcBef>
                <a:spcPts val="0"/>
              </a:spcBef>
              <a:spcAft>
                <a:spcPts val="0"/>
              </a:spcAft>
              <a:buClr>
                <a:srgbClr val="003253"/>
              </a:buClr>
              <a:buSzPts val="1200"/>
              <a:buChar char="○"/>
              <a:defRPr sz="1200">
                <a:solidFill>
                  <a:srgbClr val="003253"/>
                </a:solidFill>
              </a:defRPr>
            </a:lvl2pPr>
            <a:lvl3pPr indent="-304800" lvl="2" marL="1371600" rtl="0">
              <a:spcBef>
                <a:spcPts val="0"/>
              </a:spcBef>
              <a:spcAft>
                <a:spcPts val="0"/>
              </a:spcAft>
              <a:buClr>
                <a:srgbClr val="003253"/>
              </a:buClr>
              <a:buSzPts val="1200"/>
              <a:buChar char="■"/>
              <a:defRPr sz="1200">
                <a:solidFill>
                  <a:srgbClr val="003253"/>
                </a:solidFill>
              </a:defRPr>
            </a:lvl3pPr>
            <a:lvl4pPr indent="-304800" lvl="3" marL="1828800" rtl="0">
              <a:spcBef>
                <a:spcPts val="0"/>
              </a:spcBef>
              <a:spcAft>
                <a:spcPts val="0"/>
              </a:spcAft>
              <a:buClr>
                <a:srgbClr val="003253"/>
              </a:buClr>
              <a:buSzPts val="1200"/>
              <a:buChar char="●"/>
              <a:defRPr sz="1200">
                <a:solidFill>
                  <a:srgbClr val="003253"/>
                </a:solidFill>
              </a:defRPr>
            </a:lvl4pPr>
            <a:lvl5pPr indent="-304800" lvl="4" marL="2286000" rtl="0">
              <a:spcBef>
                <a:spcPts val="0"/>
              </a:spcBef>
              <a:spcAft>
                <a:spcPts val="0"/>
              </a:spcAft>
              <a:buClr>
                <a:srgbClr val="003253"/>
              </a:buClr>
              <a:buSzPts val="1200"/>
              <a:buChar char="○"/>
              <a:defRPr sz="1200">
                <a:solidFill>
                  <a:srgbClr val="003253"/>
                </a:solidFill>
              </a:defRPr>
            </a:lvl5pPr>
            <a:lvl6pPr indent="-304800" lvl="5" marL="2743200" rtl="0">
              <a:spcBef>
                <a:spcPts val="0"/>
              </a:spcBef>
              <a:spcAft>
                <a:spcPts val="0"/>
              </a:spcAft>
              <a:buClr>
                <a:srgbClr val="003253"/>
              </a:buClr>
              <a:buSzPts val="1200"/>
              <a:buChar char="■"/>
              <a:defRPr sz="1200">
                <a:solidFill>
                  <a:srgbClr val="003253"/>
                </a:solidFill>
              </a:defRPr>
            </a:lvl6pPr>
            <a:lvl7pPr indent="-304800" lvl="6" marL="3200400" rtl="0">
              <a:spcBef>
                <a:spcPts val="0"/>
              </a:spcBef>
              <a:spcAft>
                <a:spcPts val="0"/>
              </a:spcAft>
              <a:buClr>
                <a:srgbClr val="003253"/>
              </a:buClr>
              <a:buSzPts val="1200"/>
              <a:buChar char="●"/>
              <a:defRPr sz="1200">
                <a:solidFill>
                  <a:srgbClr val="003253"/>
                </a:solidFill>
              </a:defRPr>
            </a:lvl7pPr>
            <a:lvl8pPr indent="-304800" lvl="7" marL="3657600" rtl="0">
              <a:spcBef>
                <a:spcPts val="0"/>
              </a:spcBef>
              <a:spcAft>
                <a:spcPts val="0"/>
              </a:spcAft>
              <a:buClr>
                <a:srgbClr val="003253"/>
              </a:buClr>
              <a:buSzPts val="1200"/>
              <a:buChar char="○"/>
              <a:defRPr sz="1200">
                <a:solidFill>
                  <a:srgbClr val="003253"/>
                </a:solidFill>
              </a:defRPr>
            </a:lvl8pPr>
            <a:lvl9pPr indent="-304800" lvl="8" marL="4114800" rtl="0">
              <a:spcBef>
                <a:spcPts val="0"/>
              </a:spcBef>
              <a:spcAft>
                <a:spcPts val="0"/>
              </a:spcAft>
              <a:buClr>
                <a:srgbClr val="003253"/>
              </a:buClr>
              <a:buSzPts val="1200"/>
              <a:buChar char="■"/>
              <a:defRPr sz="1200">
                <a:solidFill>
                  <a:srgbClr val="003253"/>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1 1 1 1 1 1 2 1 1 1 1 1 2 1 1 1 1">
  <p:cSld name="TITLE_2_1_1_1_1_1_1_1_1_1_2_1_1_1_1_1_2_1_1_1_1">
    <p:bg>
      <p:bgPr>
        <a:solidFill>
          <a:schemeClr val="lt1"/>
        </a:solidFill>
      </p:bgPr>
    </p:bg>
    <p:spTree>
      <p:nvGrpSpPr>
        <p:cNvPr id="227" name="Shape 227"/>
        <p:cNvGrpSpPr/>
        <p:nvPr/>
      </p:nvGrpSpPr>
      <p:grpSpPr>
        <a:xfrm>
          <a:off x="0" y="0"/>
          <a:ext cx="0" cy="0"/>
          <a:chOff x="0" y="0"/>
          <a:chExt cx="0" cy="0"/>
        </a:xfrm>
      </p:grpSpPr>
      <p:sp>
        <p:nvSpPr>
          <p:cNvPr id="228" name="Google Shape;228;p44"/>
          <p:cNvSpPr/>
          <p:nvPr/>
        </p:nvSpPr>
        <p:spPr>
          <a:xfrm>
            <a:off x="4549500" y="-72450"/>
            <a:ext cx="4633800" cy="5292000"/>
          </a:xfrm>
          <a:prstGeom prst="rect">
            <a:avLst/>
          </a:prstGeom>
          <a:solidFill>
            <a:srgbClr val="F0E0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4"/>
          <p:cNvSpPr txBox="1"/>
          <p:nvPr>
            <p:ph type="ctrTitle"/>
          </p:nvPr>
        </p:nvSpPr>
        <p:spPr>
          <a:xfrm>
            <a:off x="4860300" y="440375"/>
            <a:ext cx="4012200" cy="9573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253"/>
              </a:buClr>
              <a:buSzPts val="2800"/>
              <a:buNone/>
              <a:defRPr>
                <a:solidFill>
                  <a:srgbClr val="003253"/>
                </a:solidFill>
              </a:defRPr>
            </a:lvl1pPr>
            <a:lvl2pPr lvl="1" rtl="0" algn="ctr">
              <a:spcBef>
                <a:spcPts val="0"/>
              </a:spcBef>
              <a:spcAft>
                <a:spcPts val="0"/>
              </a:spcAft>
              <a:buClr>
                <a:srgbClr val="003253"/>
              </a:buClr>
              <a:buSzPts val="5200"/>
              <a:buNone/>
              <a:defRPr sz="5200">
                <a:solidFill>
                  <a:srgbClr val="003253"/>
                </a:solidFill>
              </a:defRPr>
            </a:lvl2pPr>
            <a:lvl3pPr lvl="2" rtl="0" algn="ctr">
              <a:spcBef>
                <a:spcPts val="0"/>
              </a:spcBef>
              <a:spcAft>
                <a:spcPts val="0"/>
              </a:spcAft>
              <a:buClr>
                <a:srgbClr val="003253"/>
              </a:buClr>
              <a:buSzPts val="5200"/>
              <a:buNone/>
              <a:defRPr sz="5200">
                <a:solidFill>
                  <a:srgbClr val="003253"/>
                </a:solidFill>
              </a:defRPr>
            </a:lvl3pPr>
            <a:lvl4pPr lvl="3" rtl="0" algn="ctr">
              <a:spcBef>
                <a:spcPts val="0"/>
              </a:spcBef>
              <a:spcAft>
                <a:spcPts val="0"/>
              </a:spcAft>
              <a:buClr>
                <a:srgbClr val="003253"/>
              </a:buClr>
              <a:buSzPts val="5200"/>
              <a:buNone/>
              <a:defRPr sz="5200">
                <a:solidFill>
                  <a:srgbClr val="003253"/>
                </a:solidFill>
              </a:defRPr>
            </a:lvl4pPr>
            <a:lvl5pPr lvl="4" rtl="0" algn="ctr">
              <a:spcBef>
                <a:spcPts val="0"/>
              </a:spcBef>
              <a:spcAft>
                <a:spcPts val="0"/>
              </a:spcAft>
              <a:buClr>
                <a:srgbClr val="003253"/>
              </a:buClr>
              <a:buSzPts val="5200"/>
              <a:buNone/>
              <a:defRPr sz="5200">
                <a:solidFill>
                  <a:srgbClr val="003253"/>
                </a:solidFill>
              </a:defRPr>
            </a:lvl5pPr>
            <a:lvl6pPr lvl="5" rtl="0" algn="ctr">
              <a:spcBef>
                <a:spcPts val="0"/>
              </a:spcBef>
              <a:spcAft>
                <a:spcPts val="0"/>
              </a:spcAft>
              <a:buClr>
                <a:srgbClr val="003253"/>
              </a:buClr>
              <a:buSzPts val="5200"/>
              <a:buNone/>
              <a:defRPr sz="5200">
                <a:solidFill>
                  <a:srgbClr val="003253"/>
                </a:solidFill>
              </a:defRPr>
            </a:lvl6pPr>
            <a:lvl7pPr lvl="6" rtl="0" algn="ctr">
              <a:spcBef>
                <a:spcPts val="0"/>
              </a:spcBef>
              <a:spcAft>
                <a:spcPts val="0"/>
              </a:spcAft>
              <a:buClr>
                <a:srgbClr val="003253"/>
              </a:buClr>
              <a:buSzPts val="5200"/>
              <a:buNone/>
              <a:defRPr sz="5200">
                <a:solidFill>
                  <a:srgbClr val="003253"/>
                </a:solidFill>
              </a:defRPr>
            </a:lvl7pPr>
            <a:lvl8pPr lvl="7" rtl="0" algn="ctr">
              <a:spcBef>
                <a:spcPts val="0"/>
              </a:spcBef>
              <a:spcAft>
                <a:spcPts val="0"/>
              </a:spcAft>
              <a:buClr>
                <a:srgbClr val="003253"/>
              </a:buClr>
              <a:buSzPts val="5200"/>
              <a:buNone/>
              <a:defRPr sz="5200">
                <a:solidFill>
                  <a:srgbClr val="003253"/>
                </a:solidFill>
              </a:defRPr>
            </a:lvl8pPr>
            <a:lvl9pPr lvl="8" rtl="0" algn="ctr">
              <a:spcBef>
                <a:spcPts val="0"/>
              </a:spcBef>
              <a:spcAft>
                <a:spcPts val="0"/>
              </a:spcAft>
              <a:buClr>
                <a:srgbClr val="003253"/>
              </a:buClr>
              <a:buSzPts val="5200"/>
              <a:buNone/>
              <a:defRPr sz="5200">
                <a:solidFill>
                  <a:srgbClr val="003253"/>
                </a:solidFill>
              </a:defRPr>
            </a:lvl9pPr>
          </a:lstStyle>
          <a:p/>
        </p:txBody>
      </p:sp>
      <p:sp>
        <p:nvSpPr>
          <p:cNvPr id="230" name="Google Shape;230;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1" name="Google Shape;231;p44"/>
          <p:cNvSpPr/>
          <p:nvPr>
            <p:ph idx="2" type="pic"/>
          </p:nvPr>
        </p:nvSpPr>
        <p:spPr>
          <a:xfrm>
            <a:off x="4" y="0"/>
            <a:ext cx="4549500" cy="5147100"/>
          </a:xfrm>
          <a:prstGeom prst="rect">
            <a:avLst/>
          </a:prstGeom>
          <a:noFill/>
          <a:ln>
            <a:noFill/>
          </a:ln>
        </p:spPr>
      </p:sp>
      <p:sp>
        <p:nvSpPr>
          <p:cNvPr id="232" name="Google Shape;232;p44"/>
          <p:cNvSpPr txBox="1"/>
          <p:nvPr>
            <p:ph idx="1" type="body"/>
          </p:nvPr>
        </p:nvSpPr>
        <p:spPr>
          <a:xfrm>
            <a:off x="4860300" y="1397675"/>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rgbClr val="003253"/>
              </a:buClr>
              <a:buSzPts val="1200"/>
              <a:buChar char="●"/>
              <a:defRPr sz="1200">
                <a:solidFill>
                  <a:srgbClr val="003253"/>
                </a:solidFill>
              </a:defRPr>
            </a:lvl1pPr>
            <a:lvl2pPr indent="-304800" lvl="1" marL="914400" rtl="0">
              <a:spcBef>
                <a:spcPts val="0"/>
              </a:spcBef>
              <a:spcAft>
                <a:spcPts val="0"/>
              </a:spcAft>
              <a:buClr>
                <a:srgbClr val="003253"/>
              </a:buClr>
              <a:buSzPts val="1200"/>
              <a:buChar char="○"/>
              <a:defRPr sz="1200">
                <a:solidFill>
                  <a:srgbClr val="003253"/>
                </a:solidFill>
              </a:defRPr>
            </a:lvl2pPr>
            <a:lvl3pPr indent="-304800" lvl="2" marL="1371600" rtl="0">
              <a:spcBef>
                <a:spcPts val="0"/>
              </a:spcBef>
              <a:spcAft>
                <a:spcPts val="0"/>
              </a:spcAft>
              <a:buClr>
                <a:srgbClr val="003253"/>
              </a:buClr>
              <a:buSzPts val="1200"/>
              <a:buChar char="■"/>
              <a:defRPr sz="1200">
                <a:solidFill>
                  <a:srgbClr val="003253"/>
                </a:solidFill>
              </a:defRPr>
            </a:lvl3pPr>
            <a:lvl4pPr indent="-304800" lvl="3" marL="1828800" rtl="0">
              <a:spcBef>
                <a:spcPts val="0"/>
              </a:spcBef>
              <a:spcAft>
                <a:spcPts val="0"/>
              </a:spcAft>
              <a:buClr>
                <a:srgbClr val="003253"/>
              </a:buClr>
              <a:buSzPts val="1200"/>
              <a:buChar char="●"/>
              <a:defRPr sz="1200">
                <a:solidFill>
                  <a:srgbClr val="003253"/>
                </a:solidFill>
              </a:defRPr>
            </a:lvl4pPr>
            <a:lvl5pPr indent="-304800" lvl="4" marL="2286000" rtl="0">
              <a:spcBef>
                <a:spcPts val="0"/>
              </a:spcBef>
              <a:spcAft>
                <a:spcPts val="0"/>
              </a:spcAft>
              <a:buClr>
                <a:srgbClr val="003253"/>
              </a:buClr>
              <a:buSzPts val="1200"/>
              <a:buChar char="○"/>
              <a:defRPr sz="1200">
                <a:solidFill>
                  <a:srgbClr val="003253"/>
                </a:solidFill>
              </a:defRPr>
            </a:lvl5pPr>
            <a:lvl6pPr indent="-304800" lvl="5" marL="2743200" rtl="0">
              <a:spcBef>
                <a:spcPts val="0"/>
              </a:spcBef>
              <a:spcAft>
                <a:spcPts val="0"/>
              </a:spcAft>
              <a:buClr>
                <a:srgbClr val="003253"/>
              </a:buClr>
              <a:buSzPts val="1200"/>
              <a:buChar char="■"/>
              <a:defRPr sz="1200">
                <a:solidFill>
                  <a:srgbClr val="003253"/>
                </a:solidFill>
              </a:defRPr>
            </a:lvl6pPr>
            <a:lvl7pPr indent="-304800" lvl="6" marL="3200400" rtl="0">
              <a:spcBef>
                <a:spcPts val="0"/>
              </a:spcBef>
              <a:spcAft>
                <a:spcPts val="0"/>
              </a:spcAft>
              <a:buClr>
                <a:srgbClr val="003253"/>
              </a:buClr>
              <a:buSzPts val="1200"/>
              <a:buChar char="●"/>
              <a:defRPr sz="1200">
                <a:solidFill>
                  <a:srgbClr val="003253"/>
                </a:solidFill>
              </a:defRPr>
            </a:lvl7pPr>
            <a:lvl8pPr indent="-304800" lvl="7" marL="3657600" rtl="0">
              <a:spcBef>
                <a:spcPts val="0"/>
              </a:spcBef>
              <a:spcAft>
                <a:spcPts val="0"/>
              </a:spcAft>
              <a:buClr>
                <a:srgbClr val="003253"/>
              </a:buClr>
              <a:buSzPts val="1200"/>
              <a:buChar char="○"/>
              <a:defRPr sz="1200">
                <a:solidFill>
                  <a:srgbClr val="003253"/>
                </a:solidFill>
              </a:defRPr>
            </a:lvl8pPr>
            <a:lvl9pPr indent="-304800" lvl="8" marL="4114800" rtl="0">
              <a:spcBef>
                <a:spcPts val="0"/>
              </a:spcBef>
              <a:spcAft>
                <a:spcPts val="0"/>
              </a:spcAft>
              <a:buClr>
                <a:srgbClr val="003253"/>
              </a:buClr>
              <a:buSzPts val="1200"/>
              <a:buChar char="■"/>
              <a:defRPr sz="1200">
                <a:solidFill>
                  <a:srgbClr val="003253"/>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33" name="Shape 233"/>
        <p:cNvGrpSpPr/>
        <p:nvPr/>
      </p:nvGrpSpPr>
      <p:grpSpPr>
        <a:xfrm>
          <a:off x="0" y="0"/>
          <a:ext cx="0" cy="0"/>
          <a:chOff x="0" y="0"/>
          <a:chExt cx="0" cy="0"/>
        </a:xfrm>
      </p:grpSpPr>
      <p:sp>
        <p:nvSpPr>
          <p:cNvPr id="234" name="Google Shape;234;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5" name="Google Shape;235;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6" name="Google Shape;236;p45"/>
          <p:cNvSpPr txBox="1"/>
          <p:nvPr>
            <p:ph hasCustomPrompt="1" idx="2" type="title"/>
          </p:nvPr>
        </p:nvSpPr>
        <p:spPr>
          <a:xfrm>
            <a:off x="311700" y="1621275"/>
            <a:ext cx="2453100" cy="10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03253"/>
              </a:buClr>
              <a:buSzPts val="6700"/>
              <a:buNone/>
              <a:defRPr sz="6700">
                <a:solidFill>
                  <a:srgbClr val="00325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7" name="Google Shape;237;p45"/>
          <p:cNvSpPr txBox="1"/>
          <p:nvPr>
            <p:ph hasCustomPrompt="1" idx="3" type="title"/>
          </p:nvPr>
        </p:nvSpPr>
        <p:spPr>
          <a:xfrm>
            <a:off x="6158250" y="1621275"/>
            <a:ext cx="2453100" cy="10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03253"/>
              </a:buClr>
              <a:buSzPts val="6700"/>
              <a:buNone/>
              <a:defRPr sz="6700">
                <a:solidFill>
                  <a:srgbClr val="00325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8" name="Google Shape;238;p45"/>
          <p:cNvSpPr txBox="1"/>
          <p:nvPr>
            <p:ph hasCustomPrompt="1" idx="4" type="title"/>
          </p:nvPr>
        </p:nvSpPr>
        <p:spPr>
          <a:xfrm>
            <a:off x="3234975" y="1621275"/>
            <a:ext cx="2453100" cy="10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03253"/>
              </a:buClr>
              <a:buSzPts val="6700"/>
              <a:buNone/>
              <a:defRPr sz="6700">
                <a:solidFill>
                  <a:srgbClr val="00325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9" name="Google Shape;239;p45"/>
          <p:cNvSpPr txBox="1"/>
          <p:nvPr>
            <p:ph idx="1" type="body"/>
          </p:nvPr>
        </p:nvSpPr>
        <p:spPr>
          <a:xfrm>
            <a:off x="311700" y="2652075"/>
            <a:ext cx="2453100" cy="1923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0" name="Google Shape;240;p45"/>
          <p:cNvSpPr txBox="1"/>
          <p:nvPr>
            <p:ph idx="5" type="body"/>
          </p:nvPr>
        </p:nvSpPr>
        <p:spPr>
          <a:xfrm>
            <a:off x="3234975" y="2652075"/>
            <a:ext cx="2453100" cy="1923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1" name="Google Shape;241;p45"/>
          <p:cNvSpPr txBox="1"/>
          <p:nvPr>
            <p:ph idx="6" type="body"/>
          </p:nvPr>
        </p:nvSpPr>
        <p:spPr>
          <a:xfrm>
            <a:off x="6158250" y="2652075"/>
            <a:ext cx="2453100" cy="1923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2">
  <p:cSld name="TITLE_ONLY_1_2">
    <p:spTree>
      <p:nvGrpSpPr>
        <p:cNvPr id="242" name="Shape 242"/>
        <p:cNvGrpSpPr/>
        <p:nvPr/>
      </p:nvGrpSpPr>
      <p:grpSpPr>
        <a:xfrm>
          <a:off x="0" y="0"/>
          <a:ext cx="0" cy="0"/>
          <a:chOff x="0" y="0"/>
          <a:chExt cx="0" cy="0"/>
        </a:xfrm>
      </p:grpSpPr>
      <p:sp>
        <p:nvSpPr>
          <p:cNvPr id="243" name="Google Shape;243;p4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4" name="Google Shape;244;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5" name="Google Shape;245;p46"/>
          <p:cNvSpPr txBox="1"/>
          <p:nvPr>
            <p:ph hasCustomPrompt="1" idx="2" type="title"/>
          </p:nvPr>
        </p:nvSpPr>
        <p:spPr>
          <a:xfrm>
            <a:off x="311700" y="1621275"/>
            <a:ext cx="2453100" cy="10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07ACA"/>
              </a:buClr>
              <a:buSzPts val="6700"/>
              <a:buNone/>
              <a:defRPr sz="6700">
                <a:solidFill>
                  <a:srgbClr val="007ACA"/>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46" name="Google Shape;246;p46"/>
          <p:cNvSpPr txBox="1"/>
          <p:nvPr>
            <p:ph hasCustomPrompt="1" idx="3" type="title"/>
          </p:nvPr>
        </p:nvSpPr>
        <p:spPr>
          <a:xfrm>
            <a:off x="6158250" y="1621275"/>
            <a:ext cx="2453100" cy="10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07ACA"/>
              </a:buClr>
              <a:buSzPts val="6700"/>
              <a:buNone/>
              <a:defRPr sz="6700">
                <a:solidFill>
                  <a:srgbClr val="007ACA"/>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47" name="Google Shape;247;p46"/>
          <p:cNvSpPr txBox="1"/>
          <p:nvPr>
            <p:ph hasCustomPrompt="1" idx="4" type="title"/>
          </p:nvPr>
        </p:nvSpPr>
        <p:spPr>
          <a:xfrm>
            <a:off x="3234975" y="1621275"/>
            <a:ext cx="2453100" cy="10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007ACA"/>
              </a:buClr>
              <a:buSzPts val="6700"/>
              <a:buNone/>
              <a:defRPr sz="6700">
                <a:solidFill>
                  <a:srgbClr val="007ACA"/>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48" name="Google Shape;248;p46"/>
          <p:cNvSpPr txBox="1"/>
          <p:nvPr>
            <p:ph idx="1" type="body"/>
          </p:nvPr>
        </p:nvSpPr>
        <p:spPr>
          <a:xfrm>
            <a:off x="311700" y="2652075"/>
            <a:ext cx="2453100" cy="1923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9" name="Google Shape;249;p46"/>
          <p:cNvSpPr txBox="1"/>
          <p:nvPr>
            <p:ph idx="5" type="body"/>
          </p:nvPr>
        </p:nvSpPr>
        <p:spPr>
          <a:xfrm>
            <a:off x="3234975" y="2652075"/>
            <a:ext cx="2453100" cy="1923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0" name="Google Shape;250;p46"/>
          <p:cNvSpPr txBox="1"/>
          <p:nvPr>
            <p:ph idx="6" type="body"/>
          </p:nvPr>
        </p:nvSpPr>
        <p:spPr>
          <a:xfrm>
            <a:off x="6158250" y="2652075"/>
            <a:ext cx="2453100" cy="1923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1" name="Shape 251"/>
        <p:cNvGrpSpPr/>
        <p:nvPr/>
      </p:nvGrpSpPr>
      <p:grpSpPr>
        <a:xfrm>
          <a:off x="0" y="0"/>
          <a:ext cx="0" cy="0"/>
          <a:chOff x="0" y="0"/>
          <a:chExt cx="0" cy="0"/>
        </a:xfrm>
      </p:grpSpPr>
      <p:sp>
        <p:nvSpPr>
          <p:cNvPr id="252" name="Google Shape;252;p4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3" name="Google Shape;253;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4" name="Shape 254"/>
        <p:cNvGrpSpPr/>
        <p:nvPr/>
      </p:nvGrpSpPr>
      <p:grpSpPr>
        <a:xfrm>
          <a:off x="0" y="0"/>
          <a:ext cx="0" cy="0"/>
          <a:chOff x="0" y="0"/>
          <a:chExt cx="0" cy="0"/>
        </a:xfrm>
      </p:grpSpPr>
      <p:sp>
        <p:nvSpPr>
          <p:cNvPr id="255" name="Google Shape;255;p4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6" name="Google Shape;256;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7" name="Google Shape;257;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8" name="Shape 258"/>
        <p:cNvGrpSpPr/>
        <p:nvPr/>
      </p:nvGrpSpPr>
      <p:grpSpPr>
        <a:xfrm>
          <a:off x="0" y="0"/>
          <a:ext cx="0" cy="0"/>
          <a:chOff x="0" y="0"/>
          <a:chExt cx="0" cy="0"/>
        </a:xfrm>
      </p:grpSpPr>
      <p:sp>
        <p:nvSpPr>
          <p:cNvPr id="259" name="Google Shape;259;p4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0" name="Google Shape;260;p4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1" name="Google Shape;261;p4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2" name="Google Shape;262;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3" name="Shape 263"/>
        <p:cNvGrpSpPr/>
        <p:nvPr/>
      </p:nvGrpSpPr>
      <p:grpSpPr>
        <a:xfrm>
          <a:off x="0" y="0"/>
          <a:ext cx="0" cy="0"/>
          <a:chOff x="0" y="0"/>
          <a:chExt cx="0" cy="0"/>
        </a:xfrm>
      </p:grpSpPr>
      <p:sp>
        <p:nvSpPr>
          <p:cNvPr id="264" name="Google Shape;264;p5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5" name="Google Shape;265;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6" name="Shape 266"/>
        <p:cNvGrpSpPr/>
        <p:nvPr/>
      </p:nvGrpSpPr>
      <p:grpSpPr>
        <a:xfrm>
          <a:off x="0" y="0"/>
          <a:ext cx="0" cy="0"/>
          <a:chOff x="0" y="0"/>
          <a:chExt cx="0" cy="0"/>
        </a:xfrm>
      </p:grpSpPr>
      <p:sp>
        <p:nvSpPr>
          <p:cNvPr id="267" name="Google Shape;267;p5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8" name="Google Shape;268;p5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9" name="Google Shape;269;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0" name="Shape 270"/>
        <p:cNvGrpSpPr/>
        <p:nvPr/>
      </p:nvGrpSpPr>
      <p:grpSpPr>
        <a:xfrm>
          <a:off x="0" y="0"/>
          <a:ext cx="0" cy="0"/>
          <a:chOff x="0" y="0"/>
          <a:chExt cx="0" cy="0"/>
        </a:xfrm>
      </p:grpSpPr>
      <p:sp>
        <p:nvSpPr>
          <p:cNvPr id="271" name="Google Shape;271;p5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72" name="Google Shape;272;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3" name="Shape 273"/>
        <p:cNvGrpSpPr/>
        <p:nvPr/>
      </p:nvGrpSpPr>
      <p:grpSpPr>
        <a:xfrm>
          <a:off x="0" y="0"/>
          <a:ext cx="0" cy="0"/>
          <a:chOff x="0" y="0"/>
          <a:chExt cx="0" cy="0"/>
        </a:xfrm>
      </p:grpSpPr>
      <p:sp>
        <p:nvSpPr>
          <p:cNvPr id="274" name="Google Shape;274;p5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76" name="Google Shape;276;p5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7" name="Google Shape;277;p5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8" name="Google Shape;278;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9" name="Shape 279"/>
        <p:cNvGrpSpPr/>
        <p:nvPr/>
      </p:nvGrpSpPr>
      <p:grpSpPr>
        <a:xfrm>
          <a:off x="0" y="0"/>
          <a:ext cx="0" cy="0"/>
          <a:chOff x="0" y="0"/>
          <a:chExt cx="0" cy="0"/>
        </a:xfrm>
      </p:grpSpPr>
      <p:sp>
        <p:nvSpPr>
          <p:cNvPr id="280" name="Google Shape;280;p5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81" name="Google Shape;281;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2" name="Shape 282"/>
        <p:cNvGrpSpPr/>
        <p:nvPr/>
      </p:nvGrpSpPr>
      <p:grpSpPr>
        <a:xfrm>
          <a:off x="0" y="0"/>
          <a:ext cx="0" cy="0"/>
          <a:chOff x="0" y="0"/>
          <a:chExt cx="0" cy="0"/>
        </a:xfrm>
      </p:grpSpPr>
      <p:sp>
        <p:nvSpPr>
          <p:cNvPr id="283" name="Google Shape;283;p5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4" name="Google Shape;284;p5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85" name="Google Shape;285;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6" name="Shape 286"/>
        <p:cNvGrpSpPr/>
        <p:nvPr/>
      </p:nvGrpSpPr>
      <p:grpSpPr>
        <a:xfrm>
          <a:off x="0" y="0"/>
          <a:ext cx="0" cy="0"/>
          <a:chOff x="0" y="0"/>
          <a:chExt cx="0" cy="0"/>
        </a:xfrm>
      </p:grpSpPr>
      <p:sp>
        <p:nvSpPr>
          <p:cNvPr id="287" name="Google Shape;287;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4.xml"/><Relationship Id="rId20" Type="http://schemas.openxmlformats.org/officeDocument/2006/relationships/slideLayout" Target="../slideLayouts/slideLayout34.xml"/><Relationship Id="rId41" Type="http://schemas.openxmlformats.org/officeDocument/2006/relationships/theme" Target="../theme/theme3.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29" Type="http://schemas.openxmlformats.org/officeDocument/2006/relationships/slideLayout" Target="../slideLayouts/slideLayout43.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1" Type="http://schemas.openxmlformats.org/officeDocument/2006/relationships/slideLayout" Target="../slideLayouts/slideLayout45.xml"/><Relationship Id="rId30" Type="http://schemas.openxmlformats.org/officeDocument/2006/relationships/slideLayout" Target="../slideLayouts/slideLayout44.xml"/><Relationship Id="rId11" Type="http://schemas.openxmlformats.org/officeDocument/2006/relationships/slideLayout" Target="../slideLayouts/slideLayout25.xml"/><Relationship Id="rId33" Type="http://schemas.openxmlformats.org/officeDocument/2006/relationships/slideLayout" Target="../slideLayouts/slideLayout47.xml"/><Relationship Id="rId10" Type="http://schemas.openxmlformats.org/officeDocument/2006/relationships/slideLayout" Target="../slideLayouts/slideLayout24.xml"/><Relationship Id="rId32" Type="http://schemas.openxmlformats.org/officeDocument/2006/relationships/slideLayout" Target="../slideLayouts/slideLayout46.xml"/><Relationship Id="rId13" Type="http://schemas.openxmlformats.org/officeDocument/2006/relationships/slideLayout" Target="../slideLayouts/slideLayout27.xml"/><Relationship Id="rId35" Type="http://schemas.openxmlformats.org/officeDocument/2006/relationships/slideLayout" Target="../slideLayouts/slideLayout49.xml"/><Relationship Id="rId12" Type="http://schemas.openxmlformats.org/officeDocument/2006/relationships/slideLayout" Target="../slideLayouts/slideLayout26.xml"/><Relationship Id="rId34" Type="http://schemas.openxmlformats.org/officeDocument/2006/relationships/slideLayout" Target="../slideLayouts/slideLayout48.xml"/><Relationship Id="rId15" Type="http://schemas.openxmlformats.org/officeDocument/2006/relationships/slideLayout" Target="../slideLayouts/slideLayout29.xml"/><Relationship Id="rId37" Type="http://schemas.openxmlformats.org/officeDocument/2006/relationships/slideLayout" Target="../slideLayouts/slideLayout51.xml"/><Relationship Id="rId14" Type="http://schemas.openxmlformats.org/officeDocument/2006/relationships/slideLayout" Target="../slideLayouts/slideLayout28.xml"/><Relationship Id="rId36" Type="http://schemas.openxmlformats.org/officeDocument/2006/relationships/slideLayout" Target="../slideLayouts/slideLayout50.xml"/><Relationship Id="rId17" Type="http://schemas.openxmlformats.org/officeDocument/2006/relationships/slideLayout" Target="../slideLayouts/slideLayout31.xml"/><Relationship Id="rId39" Type="http://schemas.openxmlformats.org/officeDocument/2006/relationships/slideLayout" Target="../slideLayouts/slideLayout53.xml"/><Relationship Id="rId16" Type="http://schemas.openxmlformats.org/officeDocument/2006/relationships/slideLayout" Target="../slideLayouts/slideLayout30.xml"/><Relationship Id="rId38" Type="http://schemas.openxmlformats.org/officeDocument/2006/relationships/slideLayout" Target="../slideLayouts/slideLayout52.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Ubuntu"/>
              <a:buNone/>
              <a:defRPr b="1" sz="2800">
                <a:solidFill>
                  <a:schemeClr val="dk1"/>
                </a:solidFill>
                <a:latin typeface="Ubuntu"/>
                <a:ea typeface="Ubuntu"/>
                <a:cs typeface="Ubuntu"/>
                <a:sym typeface="Ubuntu"/>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Ubuntu"/>
              <a:buChar char="●"/>
              <a:defRPr sz="1800">
                <a:solidFill>
                  <a:schemeClr val="dk1"/>
                </a:solidFill>
                <a:latin typeface="Ubuntu"/>
                <a:ea typeface="Ubuntu"/>
                <a:cs typeface="Ubuntu"/>
                <a:sym typeface="Ubuntu"/>
              </a:defRPr>
            </a:lvl1pPr>
            <a:lvl2pPr indent="-317500" lvl="1" marL="914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0" name="Google Shape;7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Ubuntu"/>
                <a:ea typeface="Ubuntu"/>
                <a:cs typeface="Ubuntu"/>
                <a:sym typeface="Ubuntu"/>
              </a:defRPr>
            </a:lvl1pPr>
            <a:lvl2pPr lvl="1" rtl="0" algn="r">
              <a:buNone/>
              <a:defRPr sz="1000">
                <a:solidFill>
                  <a:schemeClr val="dk2"/>
                </a:solidFill>
                <a:latin typeface="Ubuntu"/>
                <a:ea typeface="Ubuntu"/>
                <a:cs typeface="Ubuntu"/>
                <a:sym typeface="Ubuntu"/>
              </a:defRPr>
            </a:lvl2pPr>
            <a:lvl3pPr lvl="2" rtl="0" algn="r">
              <a:buNone/>
              <a:defRPr sz="1000">
                <a:solidFill>
                  <a:schemeClr val="dk2"/>
                </a:solidFill>
                <a:latin typeface="Ubuntu"/>
                <a:ea typeface="Ubuntu"/>
                <a:cs typeface="Ubuntu"/>
                <a:sym typeface="Ubuntu"/>
              </a:defRPr>
            </a:lvl3pPr>
            <a:lvl4pPr lvl="3" rtl="0" algn="r">
              <a:buNone/>
              <a:defRPr sz="1000">
                <a:solidFill>
                  <a:schemeClr val="dk2"/>
                </a:solidFill>
                <a:latin typeface="Ubuntu"/>
                <a:ea typeface="Ubuntu"/>
                <a:cs typeface="Ubuntu"/>
                <a:sym typeface="Ubuntu"/>
              </a:defRPr>
            </a:lvl4pPr>
            <a:lvl5pPr lvl="4" rtl="0" algn="r">
              <a:buNone/>
              <a:defRPr sz="1000">
                <a:solidFill>
                  <a:schemeClr val="dk2"/>
                </a:solidFill>
                <a:latin typeface="Ubuntu"/>
                <a:ea typeface="Ubuntu"/>
                <a:cs typeface="Ubuntu"/>
                <a:sym typeface="Ubuntu"/>
              </a:defRPr>
            </a:lvl5pPr>
            <a:lvl6pPr lvl="5" rtl="0" algn="r">
              <a:buNone/>
              <a:defRPr sz="1000">
                <a:solidFill>
                  <a:schemeClr val="dk2"/>
                </a:solidFill>
                <a:latin typeface="Ubuntu"/>
                <a:ea typeface="Ubuntu"/>
                <a:cs typeface="Ubuntu"/>
                <a:sym typeface="Ubuntu"/>
              </a:defRPr>
            </a:lvl6pPr>
            <a:lvl7pPr lvl="6" rtl="0" algn="r">
              <a:buNone/>
              <a:defRPr sz="1000">
                <a:solidFill>
                  <a:schemeClr val="dk2"/>
                </a:solidFill>
                <a:latin typeface="Ubuntu"/>
                <a:ea typeface="Ubuntu"/>
                <a:cs typeface="Ubuntu"/>
                <a:sym typeface="Ubuntu"/>
              </a:defRPr>
            </a:lvl7pPr>
            <a:lvl8pPr lvl="7" rtl="0" algn="r">
              <a:buNone/>
              <a:defRPr sz="1000">
                <a:solidFill>
                  <a:schemeClr val="dk2"/>
                </a:solidFill>
                <a:latin typeface="Ubuntu"/>
                <a:ea typeface="Ubuntu"/>
                <a:cs typeface="Ubuntu"/>
                <a:sym typeface="Ubuntu"/>
              </a:defRPr>
            </a:lvl8pPr>
            <a:lvl9pPr lvl="8" rtl="0" algn="r">
              <a:buNone/>
              <a:defRPr sz="1000">
                <a:solidFill>
                  <a:schemeClr val="dk2"/>
                </a:solidFill>
                <a:latin typeface="Ubuntu"/>
                <a:ea typeface="Ubuntu"/>
                <a:cs typeface="Ubuntu"/>
                <a:sym typeface="Ubuntu"/>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2.png"/><Relationship Id="rId4" Type="http://schemas.openxmlformats.org/officeDocument/2006/relationships/image" Target="../media/image1.png"/><Relationship Id="rId5" Type="http://schemas.openxmlformats.org/officeDocument/2006/relationships/image" Target="../media/image51.png"/><Relationship Id="rId6" Type="http://schemas.openxmlformats.org/officeDocument/2006/relationships/image" Target="../media/image6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2.png"/><Relationship Id="rId4" Type="http://schemas.openxmlformats.org/officeDocument/2006/relationships/image" Target="../media/image1.png"/><Relationship Id="rId5" Type="http://schemas.openxmlformats.org/officeDocument/2006/relationships/image" Target="../media/image51.png"/><Relationship Id="rId6"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1.png"/><Relationship Id="rId6" Type="http://schemas.openxmlformats.org/officeDocument/2006/relationships/image" Target="../media/image69.png"/><Relationship Id="rId7" Type="http://schemas.openxmlformats.org/officeDocument/2006/relationships/image" Target="../media/image7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51.png"/><Relationship Id="rId4" Type="http://schemas.openxmlformats.org/officeDocument/2006/relationships/image" Target="../media/image1.png"/><Relationship Id="rId5" Type="http://schemas.openxmlformats.org/officeDocument/2006/relationships/image" Target="../media/image68.png"/><Relationship Id="rId6" Type="http://schemas.openxmlformats.org/officeDocument/2006/relationships/image" Target="../media/image66.png"/><Relationship Id="rId7"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51.png"/><Relationship Id="rId7" Type="http://schemas.openxmlformats.org/officeDocument/2006/relationships/image" Target="../media/image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7.png"/><Relationship Id="rId4" Type="http://schemas.openxmlformats.org/officeDocument/2006/relationships/image" Target="../media/image50.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2.png"/><Relationship Id="rId4" Type="http://schemas.openxmlformats.org/officeDocument/2006/relationships/image" Target="../media/image1.png"/><Relationship Id="rId5" Type="http://schemas.openxmlformats.org/officeDocument/2006/relationships/image" Target="../media/image51.png"/><Relationship Id="rId6"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2.png"/><Relationship Id="rId5"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52.png"/><Relationship Id="rId4" Type="http://schemas.openxmlformats.org/officeDocument/2006/relationships/image" Target="../media/image1.png"/><Relationship Id="rId5" Type="http://schemas.openxmlformats.org/officeDocument/2006/relationships/image" Target="../media/image51.png"/><Relationship Id="rId6"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7"/>
          <p:cNvSpPr txBox="1"/>
          <p:nvPr>
            <p:ph type="ctrTitle"/>
          </p:nvPr>
        </p:nvSpPr>
        <p:spPr>
          <a:xfrm>
            <a:off x="247700" y="3097175"/>
            <a:ext cx="6311400" cy="48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en-GB" sz="3880">
                <a:latin typeface="Ubuntu"/>
                <a:ea typeface="Ubuntu"/>
                <a:cs typeface="Ubuntu"/>
                <a:sym typeface="Ubuntu"/>
              </a:rPr>
              <a:t>Året der gik</a:t>
            </a:r>
            <a:endParaRPr b="1" sz="3880">
              <a:latin typeface="Ubuntu"/>
              <a:ea typeface="Ubuntu"/>
              <a:cs typeface="Ubuntu"/>
              <a:sym typeface="Ubuntu"/>
            </a:endParaRPr>
          </a:p>
          <a:p>
            <a:pPr indent="0" lvl="0" marL="0" rtl="0" algn="l">
              <a:spcBef>
                <a:spcPts val="0"/>
              </a:spcBef>
              <a:spcAft>
                <a:spcPts val="0"/>
              </a:spcAft>
              <a:buSzPts val="990"/>
              <a:buNone/>
            </a:pPr>
            <a:r>
              <a:rPr b="1" lang="en-GB" sz="5180">
                <a:latin typeface="Ubuntu"/>
                <a:ea typeface="Ubuntu"/>
                <a:cs typeface="Ubuntu"/>
                <a:sym typeface="Ubuntu"/>
              </a:rPr>
              <a:t>Management</a:t>
            </a:r>
            <a:endParaRPr b="1" sz="5180">
              <a:latin typeface="Ubuntu"/>
              <a:ea typeface="Ubuntu"/>
              <a:cs typeface="Ubuntu"/>
              <a:sym typeface="Ubuntu"/>
            </a:endParaRPr>
          </a:p>
        </p:txBody>
      </p:sp>
      <p:sp>
        <p:nvSpPr>
          <p:cNvPr id="293" name="Google Shape;293;p57"/>
          <p:cNvSpPr txBox="1"/>
          <p:nvPr>
            <p:ph type="ctrTitle"/>
          </p:nvPr>
        </p:nvSpPr>
        <p:spPr>
          <a:xfrm>
            <a:off x="247700" y="1571200"/>
            <a:ext cx="6965700" cy="39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300">
                <a:latin typeface="Ubuntu Medium"/>
                <a:ea typeface="Ubuntu Medium"/>
                <a:cs typeface="Ubuntu Medium"/>
                <a:sym typeface="Ubuntu Medium"/>
              </a:rPr>
              <a:t>Webinar 13. December 2023</a:t>
            </a:r>
            <a:endParaRPr sz="2300">
              <a:latin typeface="Ubuntu Medium"/>
              <a:ea typeface="Ubuntu Medium"/>
              <a:cs typeface="Ubuntu Medium"/>
              <a:sym typeface="Ubuntu Medium"/>
            </a:endParaRPr>
          </a:p>
        </p:txBody>
      </p:sp>
      <p:pic>
        <p:nvPicPr>
          <p:cNvPr id="294" name="Google Shape;294;p57"/>
          <p:cNvPicPr preferRelativeResize="0"/>
          <p:nvPr/>
        </p:nvPicPr>
        <p:blipFill>
          <a:blip r:embed="rId3">
            <a:alphaModFix/>
          </a:blip>
          <a:stretch>
            <a:fillRect/>
          </a:stretch>
        </p:blipFill>
        <p:spPr>
          <a:xfrm>
            <a:off x="71200" y="802125"/>
            <a:ext cx="685800" cy="685800"/>
          </a:xfrm>
          <a:prstGeom prst="rect">
            <a:avLst/>
          </a:prstGeom>
          <a:noFill/>
          <a:ln>
            <a:noFill/>
          </a:ln>
        </p:spPr>
      </p:pic>
      <p:pic>
        <p:nvPicPr>
          <p:cNvPr id="295" name="Google Shape;295;p57"/>
          <p:cNvPicPr preferRelativeResize="0"/>
          <p:nvPr/>
        </p:nvPicPr>
        <p:blipFill>
          <a:blip r:embed="rId3">
            <a:alphaModFix/>
          </a:blip>
          <a:stretch>
            <a:fillRect/>
          </a:stretch>
        </p:blipFill>
        <p:spPr>
          <a:xfrm>
            <a:off x="-354250" y="2321350"/>
            <a:ext cx="685800" cy="685800"/>
          </a:xfrm>
          <a:prstGeom prst="rect">
            <a:avLst/>
          </a:prstGeom>
          <a:noFill/>
          <a:ln>
            <a:noFill/>
          </a:ln>
        </p:spPr>
      </p:pic>
      <p:pic>
        <p:nvPicPr>
          <p:cNvPr id="296" name="Google Shape;296;p57"/>
          <p:cNvPicPr preferRelativeResize="0"/>
          <p:nvPr/>
        </p:nvPicPr>
        <p:blipFill>
          <a:blip r:embed="rId3">
            <a:alphaModFix/>
          </a:blip>
          <a:stretch>
            <a:fillRect/>
          </a:stretch>
        </p:blipFill>
        <p:spPr>
          <a:xfrm>
            <a:off x="1745725" y="3543400"/>
            <a:ext cx="685800" cy="685800"/>
          </a:xfrm>
          <a:prstGeom prst="rect">
            <a:avLst/>
          </a:prstGeom>
          <a:noFill/>
          <a:ln>
            <a:noFill/>
          </a:ln>
        </p:spPr>
      </p:pic>
      <p:pic>
        <p:nvPicPr>
          <p:cNvPr id="297" name="Google Shape;297;p57"/>
          <p:cNvPicPr preferRelativeResize="0"/>
          <p:nvPr/>
        </p:nvPicPr>
        <p:blipFill>
          <a:blip r:embed="rId3">
            <a:alphaModFix/>
          </a:blip>
          <a:stretch>
            <a:fillRect/>
          </a:stretch>
        </p:blipFill>
        <p:spPr>
          <a:xfrm>
            <a:off x="2050275" y="833075"/>
            <a:ext cx="685800" cy="685800"/>
          </a:xfrm>
          <a:prstGeom prst="rect">
            <a:avLst/>
          </a:prstGeom>
          <a:noFill/>
          <a:ln>
            <a:noFill/>
          </a:ln>
        </p:spPr>
      </p:pic>
      <p:pic>
        <p:nvPicPr>
          <p:cNvPr id="298" name="Google Shape;298;p57"/>
          <p:cNvPicPr preferRelativeResize="0"/>
          <p:nvPr/>
        </p:nvPicPr>
        <p:blipFill>
          <a:blip r:embed="rId3">
            <a:alphaModFix/>
          </a:blip>
          <a:stretch>
            <a:fillRect/>
          </a:stretch>
        </p:blipFill>
        <p:spPr>
          <a:xfrm>
            <a:off x="4084425" y="2062225"/>
            <a:ext cx="685800" cy="685800"/>
          </a:xfrm>
          <a:prstGeom prst="rect">
            <a:avLst/>
          </a:prstGeom>
          <a:noFill/>
          <a:ln>
            <a:noFill/>
          </a:ln>
        </p:spPr>
      </p:pic>
      <p:pic>
        <p:nvPicPr>
          <p:cNvPr id="299" name="Google Shape;299;p57"/>
          <p:cNvPicPr preferRelativeResize="0"/>
          <p:nvPr/>
        </p:nvPicPr>
        <p:blipFill>
          <a:blip r:embed="rId3">
            <a:alphaModFix/>
          </a:blip>
          <a:stretch>
            <a:fillRect/>
          </a:stretch>
        </p:blipFill>
        <p:spPr>
          <a:xfrm>
            <a:off x="4099925" y="3601425"/>
            <a:ext cx="685800" cy="685800"/>
          </a:xfrm>
          <a:prstGeom prst="rect">
            <a:avLst/>
          </a:prstGeom>
          <a:noFill/>
          <a:ln>
            <a:noFill/>
          </a:ln>
        </p:spPr>
      </p:pic>
      <p:pic>
        <p:nvPicPr>
          <p:cNvPr id="300" name="Google Shape;300;p57"/>
          <p:cNvPicPr preferRelativeResize="0"/>
          <p:nvPr/>
        </p:nvPicPr>
        <p:blipFill>
          <a:blip r:embed="rId3">
            <a:alphaModFix/>
          </a:blip>
          <a:stretch>
            <a:fillRect/>
          </a:stretch>
        </p:blipFill>
        <p:spPr>
          <a:xfrm>
            <a:off x="3700600" y="427000"/>
            <a:ext cx="685800" cy="685800"/>
          </a:xfrm>
          <a:prstGeom prst="rect">
            <a:avLst/>
          </a:prstGeom>
          <a:noFill/>
          <a:ln>
            <a:noFill/>
          </a:ln>
        </p:spPr>
      </p:pic>
      <p:pic>
        <p:nvPicPr>
          <p:cNvPr id="301" name="Google Shape;301;p57"/>
          <p:cNvPicPr preferRelativeResize="0"/>
          <p:nvPr/>
        </p:nvPicPr>
        <p:blipFill>
          <a:blip r:embed="rId3">
            <a:alphaModFix/>
          </a:blip>
          <a:stretch>
            <a:fillRect/>
          </a:stretch>
        </p:blipFill>
        <p:spPr>
          <a:xfrm>
            <a:off x="4921675" y="1072800"/>
            <a:ext cx="685800" cy="685800"/>
          </a:xfrm>
          <a:prstGeom prst="rect">
            <a:avLst/>
          </a:prstGeom>
          <a:noFill/>
          <a:ln>
            <a:noFill/>
          </a:ln>
        </p:spPr>
      </p:pic>
      <p:pic>
        <p:nvPicPr>
          <p:cNvPr id="302" name="Google Shape;302;p57"/>
          <p:cNvPicPr preferRelativeResize="0"/>
          <p:nvPr/>
        </p:nvPicPr>
        <p:blipFill>
          <a:blip r:embed="rId3">
            <a:alphaModFix/>
          </a:blip>
          <a:stretch>
            <a:fillRect/>
          </a:stretch>
        </p:blipFill>
        <p:spPr>
          <a:xfrm>
            <a:off x="5958100" y="3226900"/>
            <a:ext cx="685800" cy="68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0D8"/>
        </a:solidFill>
      </p:bgPr>
    </p:bg>
    <p:spTree>
      <p:nvGrpSpPr>
        <p:cNvPr id="419" name="Shape 419"/>
        <p:cNvGrpSpPr/>
        <p:nvPr/>
      </p:nvGrpSpPr>
      <p:grpSpPr>
        <a:xfrm>
          <a:off x="0" y="0"/>
          <a:ext cx="0" cy="0"/>
          <a:chOff x="0" y="0"/>
          <a:chExt cx="0" cy="0"/>
        </a:xfrm>
      </p:grpSpPr>
      <p:sp>
        <p:nvSpPr>
          <p:cNvPr id="420" name="Google Shape;420;p66"/>
          <p:cNvSpPr txBox="1"/>
          <p:nvPr>
            <p:ph type="title"/>
          </p:nvPr>
        </p:nvSpPr>
        <p:spPr>
          <a:xfrm>
            <a:off x="365700" y="641875"/>
            <a:ext cx="55698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GB">
                <a:latin typeface="Ubuntu"/>
                <a:ea typeface="Ubuntu"/>
                <a:cs typeface="Ubuntu"/>
                <a:sym typeface="Ubuntu"/>
              </a:rPr>
              <a:t>Nye termer og visuelle udtryk</a:t>
            </a:r>
            <a:endParaRPr/>
          </a:p>
        </p:txBody>
      </p:sp>
      <p:pic>
        <p:nvPicPr>
          <p:cNvPr id="421" name="Google Shape;421;p66"/>
          <p:cNvPicPr preferRelativeResize="0"/>
          <p:nvPr/>
        </p:nvPicPr>
        <p:blipFill>
          <a:blip r:embed="rId3">
            <a:alphaModFix/>
          </a:blip>
          <a:stretch>
            <a:fillRect/>
          </a:stretch>
        </p:blipFill>
        <p:spPr>
          <a:xfrm>
            <a:off x="6895850" y="46950"/>
            <a:ext cx="1926900" cy="1926900"/>
          </a:xfrm>
          <a:prstGeom prst="rect">
            <a:avLst/>
          </a:prstGeom>
          <a:noFill/>
          <a:ln>
            <a:noFill/>
          </a:ln>
        </p:spPr>
      </p:pic>
      <p:pic>
        <p:nvPicPr>
          <p:cNvPr id="422" name="Google Shape;422;p66"/>
          <p:cNvPicPr preferRelativeResize="0"/>
          <p:nvPr/>
        </p:nvPicPr>
        <p:blipFill>
          <a:blip r:embed="rId4">
            <a:alphaModFix/>
          </a:blip>
          <a:stretch>
            <a:fillRect/>
          </a:stretch>
        </p:blipFill>
        <p:spPr>
          <a:xfrm>
            <a:off x="122900" y="4681526"/>
            <a:ext cx="1714601" cy="345000"/>
          </a:xfrm>
          <a:prstGeom prst="rect">
            <a:avLst/>
          </a:prstGeom>
          <a:noFill/>
          <a:ln>
            <a:noFill/>
          </a:ln>
        </p:spPr>
      </p:pic>
      <p:sp>
        <p:nvSpPr>
          <p:cNvPr id="423" name="Google Shape;423;p66"/>
          <p:cNvSpPr txBox="1"/>
          <p:nvPr/>
        </p:nvSpPr>
        <p:spPr>
          <a:xfrm>
            <a:off x="892900" y="1753550"/>
            <a:ext cx="31785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Farver og udtryk er udskiftet så de nu i højere grad ligner FirstAgenda Prepare.</a:t>
            </a:r>
            <a:endParaRPr b="1" sz="1500">
              <a:solidFill>
                <a:schemeClr val="dk1"/>
              </a:solidFill>
              <a:latin typeface="Ubuntu"/>
              <a:ea typeface="Ubuntu"/>
              <a:cs typeface="Ubuntu"/>
              <a:sym typeface="Ubuntu"/>
            </a:endParaRPr>
          </a:p>
        </p:txBody>
      </p:sp>
      <p:pic>
        <p:nvPicPr>
          <p:cNvPr id="424" name="Google Shape;424;p66"/>
          <p:cNvPicPr preferRelativeResize="0"/>
          <p:nvPr/>
        </p:nvPicPr>
        <p:blipFill>
          <a:blip r:embed="rId3">
            <a:alphaModFix/>
          </a:blip>
          <a:stretch>
            <a:fillRect/>
          </a:stretch>
        </p:blipFill>
        <p:spPr>
          <a:xfrm rot="-2118919">
            <a:off x="496622" y="2023293"/>
            <a:ext cx="250858" cy="250863"/>
          </a:xfrm>
          <a:prstGeom prst="rect">
            <a:avLst/>
          </a:prstGeom>
          <a:noFill/>
          <a:ln>
            <a:noFill/>
          </a:ln>
        </p:spPr>
      </p:pic>
      <p:sp>
        <p:nvSpPr>
          <p:cNvPr id="425" name="Google Shape;425;p66"/>
          <p:cNvSpPr txBox="1"/>
          <p:nvPr/>
        </p:nvSpPr>
        <p:spPr>
          <a:xfrm>
            <a:off x="914200" y="2800650"/>
            <a:ext cx="3135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“Uplanlagt møde” har skiftet navn til “Punkter til kommende møder”. </a:t>
            </a:r>
            <a:endParaRPr b="1" sz="1500">
              <a:solidFill>
                <a:schemeClr val="dk1"/>
              </a:solidFill>
              <a:latin typeface="Ubuntu"/>
              <a:ea typeface="Ubuntu"/>
              <a:cs typeface="Ubuntu"/>
              <a:sym typeface="Ubuntu"/>
            </a:endParaRPr>
          </a:p>
        </p:txBody>
      </p:sp>
      <p:pic>
        <p:nvPicPr>
          <p:cNvPr id="426" name="Google Shape;426;p66"/>
          <p:cNvPicPr preferRelativeResize="0"/>
          <p:nvPr/>
        </p:nvPicPr>
        <p:blipFill>
          <a:blip r:embed="rId3">
            <a:alphaModFix/>
          </a:blip>
          <a:stretch>
            <a:fillRect/>
          </a:stretch>
        </p:blipFill>
        <p:spPr>
          <a:xfrm rot="-2118919">
            <a:off x="496622" y="3054068"/>
            <a:ext cx="250858" cy="250863"/>
          </a:xfrm>
          <a:prstGeom prst="rect">
            <a:avLst/>
          </a:prstGeom>
          <a:noFill/>
          <a:ln>
            <a:noFill/>
          </a:ln>
        </p:spPr>
      </p:pic>
      <p:pic>
        <p:nvPicPr>
          <p:cNvPr id="427" name="Google Shape;427;p66"/>
          <p:cNvPicPr preferRelativeResize="0"/>
          <p:nvPr/>
        </p:nvPicPr>
        <p:blipFill rotWithShape="1">
          <a:blip r:embed="rId5">
            <a:alphaModFix/>
          </a:blip>
          <a:srcRect b="0" l="0" r="0" t="0"/>
          <a:stretch/>
        </p:blipFill>
        <p:spPr>
          <a:xfrm>
            <a:off x="3449625" y="1641425"/>
            <a:ext cx="5839252" cy="3426649"/>
          </a:xfrm>
          <a:prstGeom prst="rect">
            <a:avLst/>
          </a:prstGeom>
          <a:noFill/>
          <a:ln>
            <a:noFill/>
          </a:ln>
        </p:spPr>
      </p:pic>
      <p:sp>
        <p:nvSpPr>
          <p:cNvPr id="428" name="Google Shape;428;p66"/>
          <p:cNvSpPr txBox="1"/>
          <p:nvPr/>
        </p:nvSpPr>
        <p:spPr>
          <a:xfrm>
            <a:off x="892900" y="3787888"/>
            <a:ext cx="336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“Mødemedlemmer” har nu skiftet navn til “Mødedeltagere”.</a:t>
            </a:r>
            <a:endParaRPr b="1" sz="1500">
              <a:solidFill>
                <a:schemeClr val="dk1"/>
              </a:solidFill>
              <a:latin typeface="Ubuntu"/>
              <a:ea typeface="Ubuntu"/>
              <a:cs typeface="Ubuntu"/>
              <a:sym typeface="Ubuntu"/>
            </a:endParaRPr>
          </a:p>
        </p:txBody>
      </p:sp>
      <p:pic>
        <p:nvPicPr>
          <p:cNvPr id="429" name="Google Shape;429;p66"/>
          <p:cNvPicPr preferRelativeResize="0"/>
          <p:nvPr/>
        </p:nvPicPr>
        <p:blipFill>
          <a:blip r:embed="rId3">
            <a:alphaModFix/>
          </a:blip>
          <a:stretch>
            <a:fillRect/>
          </a:stretch>
        </p:blipFill>
        <p:spPr>
          <a:xfrm rot="-2118919">
            <a:off x="496622" y="3931268"/>
            <a:ext cx="250858" cy="250863"/>
          </a:xfrm>
          <a:prstGeom prst="rect">
            <a:avLst/>
          </a:prstGeom>
          <a:noFill/>
          <a:ln>
            <a:noFill/>
          </a:ln>
        </p:spPr>
      </p:pic>
      <p:pic>
        <p:nvPicPr>
          <p:cNvPr id="430" name="Google Shape;430;p66"/>
          <p:cNvPicPr preferRelativeResize="0"/>
          <p:nvPr/>
        </p:nvPicPr>
        <p:blipFill>
          <a:blip r:embed="rId6">
            <a:alphaModFix/>
          </a:blip>
          <a:stretch>
            <a:fillRect/>
          </a:stretch>
        </p:blipFill>
        <p:spPr>
          <a:xfrm>
            <a:off x="4325400" y="1871850"/>
            <a:ext cx="4001152" cy="2585475"/>
          </a:xfrm>
          <a:prstGeom prst="rect">
            <a:avLst/>
          </a:prstGeom>
          <a:noFill/>
          <a:ln>
            <a:noFill/>
          </a:ln>
        </p:spPr>
      </p:pic>
      <p:cxnSp>
        <p:nvCxnSpPr>
          <p:cNvPr id="431" name="Google Shape;431;p66"/>
          <p:cNvCxnSpPr/>
          <p:nvPr/>
        </p:nvCxnSpPr>
        <p:spPr>
          <a:xfrm>
            <a:off x="3773275" y="3029300"/>
            <a:ext cx="684600" cy="7800"/>
          </a:xfrm>
          <a:prstGeom prst="straightConnector1">
            <a:avLst/>
          </a:prstGeom>
          <a:noFill/>
          <a:ln cap="flat" cmpd="sng" w="38100">
            <a:solidFill>
              <a:srgbClr val="B2DBD9"/>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0D8"/>
        </a:solidFill>
      </p:bgPr>
    </p:bg>
    <p:spTree>
      <p:nvGrpSpPr>
        <p:cNvPr id="435" name="Shape 435"/>
        <p:cNvGrpSpPr/>
        <p:nvPr/>
      </p:nvGrpSpPr>
      <p:grpSpPr>
        <a:xfrm>
          <a:off x="0" y="0"/>
          <a:ext cx="0" cy="0"/>
          <a:chOff x="0" y="0"/>
          <a:chExt cx="0" cy="0"/>
        </a:xfrm>
      </p:grpSpPr>
      <p:sp>
        <p:nvSpPr>
          <p:cNvPr id="436" name="Google Shape;436;p67"/>
          <p:cNvSpPr txBox="1"/>
          <p:nvPr>
            <p:ph type="title"/>
          </p:nvPr>
        </p:nvSpPr>
        <p:spPr>
          <a:xfrm>
            <a:off x="365700" y="641875"/>
            <a:ext cx="55698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GB">
                <a:latin typeface="Ubuntu"/>
                <a:ea typeface="Ubuntu"/>
                <a:cs typeface="Ubuntu"/>
                <a:sym typeface="Ubuntu"/>
              </a:rPr>
              <a:t>Nye termer og visuelle udtryk</a:t>
            </a:r>
            <a:endParaRPr/>
          </a:p>
        </p:txBody>
      </p:sp>
      <p:pic>
        <p:nvPicPr>
          <p:cNvPr id="437" name="Google Shape;437;p67"/>
          <p:cNvPicPr preferRelativeResize="0"/>
          <p:nvPr/>
        </p:nvPicPr>
        <p:blipFill>
          <a:blip r:embed="rId3">
            <a:alphaModFix/>
          </a:blip>
          <a:stretch>
            <a:fillRect/>
          </a:stretch>
        </p:blipFill>
        <p:spPr>
          <a:xfrm>
            <a:off x="6895850" y="46950"/>
            <a:ext cx="1926900" cy="1926900"/>
          </a:xfrm>
          <a:prstGeom prst="rect">
            <a:avLst/>
          </a:prstGeom>
          <a:noFill/>
          <a:ln>
            <a:noFill/>
          </a:ln>
        </p:spPr>
      </p:pic>
      <p:pic>
        <p:nvPicPr>
          <p:cNvPr id="438" name="Google Shape;438;p67"/>
          <p:cNvPicPr preferRelativeResize="0"/>
          <p:nvPr/>
        </p:nvPicPr>
        <p:blipFill>
          <a:blip r:embed="rId4">
            <a:alphaModFix/>
          </a:blip>
          <a:stretch>
            <a:fillRect/>
          </a:stretch>
        </p:blipFill>
        <p:spPr>
          <a:xfrm>
            <a:off x="122900" y="4681526"/>
            <a:ext cx="1714601" cy="345000"/>
          </a:xfrm>
          <a:prstGeom prst="rect">
            <a:avLst/>
          </a:prstGeom>
          <a:noFill/>
          <a:ln>
            <a:noFill/>
          </a:ln>
        </p:spPr>
      </p:pic>
      <p:sp>
        <p:nvSpPr>
          <p:cNvPr id="439" name="Google Shape;439;p67"/>
          <p:cNvSpPr txBox="1"/>
          <p:nvPr/>
        </p:nvSpPr>
        <p:spPr>
          <a:xfrm>
            <a:off x="892900" y="1753550"/>
            <a:ext cx="3178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500">
                <a:solidFill>
                  <a:schemeClr val="dk1"/>
                </a:solidFill>
                <a:latin typeface="Ubuntu"/>
                <a:ea typeface="Ubuntu"/>
                <a:cs typeface="Ubuntu"/>
                <a:sym typeface="Ubuntu"/>
              </a:rPr>
              <a:t>“Aktuelt-fanen” er blevet til “Aktive møder”</a:t>
            </a:r>
            <a:endParaRPr b="1" sz="1500">
              <a:solidFill>
                <a:schemeClr val="dk1"/>
              </a:solidFill>
              <a:latin typeface="Ubuntu"/>
              <a:ea typeface="Ubuntu"/>
              <a:cs typeface="Ubuntu"/>
              <a:sym typeface="Ubuntu"/>
            </a:endParaRPr>
          </a:p>
        </p:txBody>
      </p:sp>
      <p:pic>
        <p:nvPicPr>
          <p:cNvPr id="440" name="Google Shape;440;p67"/>
          <p:cNvPicPr preferRelativeResize="0"/>
          <p:nvPr/>
        </p:nvPicPr>
        <p:blipFill>
          <a:blip r:embed="rId3">
            <a:alphaModFix/>
          </a:blip>
          <a:stretch>
            <a:fillRect/>
          </a:stretch>
        </p:blipFill>
        <p:spPr>
          <a:xfrm rot="-2118919">
            <a:off x="496622" y="2023293"/>
            <a:ext cx="250858" cy="250863"/>
          </a:xfrm>
          <a:prstGeom prst="rect">
            <a:avLst/>
          </a:prstGeom>
          <a:noFill/>
          <a:ln>
            <a:noFill/>
          </a:ln>
        </p:spPr>
      </p:pic>
      <p:sp>
        <p:nvSpPr>
          <p:cNvPr id="441" name="Google Shape;441;p67"/>
          <p:cNvSpPr txBox="1"/>
          <p:nvPr/>
        </p:nvSpPr>
        <p:spPr>
          <a:xfrm>
            <a:off x="914200" y="2800650"/>
            <a:ext cx="3135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“Periodens start” og “periodens slutning” er blevet til “Periodens varighed”</a:t>
            </a:r>
            <a:endParaRPr b="1" sz="1500">
              <a:solidFill>
                <a:schemeClr val="dk1"/>
              </a:solidFill>
              <a:latin typeface="Ubuntu"/>
              <a:ea typeface="Ubuntu"/>
              <a:cs typeface="Ubuntu"/>
              <a:sym typeface="Ubuntu"/>
            </a:endParaRPr>
          </a:p>
        </p:txBody>
      </p:sp>
      <p:pic>
        <p:nvPicPr>
          <p:cNvPr id="442" name="Google Shape;442;p67"/>
          <p:cNvPicPr preferRelativeResize="0"/>
          <p:nvPr/>
        </p:nvPicPr>
        <p:blipFill>
          <a:blip r:embed="rId3">
            <a:alphaModFix/>
          </a:blip>
          <a:stretch>
            <a:fillRect/>
          </a:stretch>
        </p:blipFill>
        <p:spPr>
          <a:xfrm rot="-2118919">
            <a:off x="496622" y="3054068"/>
            <a:ext cx="250858" cy="250863"/>
          </a:xfrm>
          <a:prstGeom prst="rect">
            <a:avLst/>
          </a:prstGeom>
          <a:noFill/>
          <a:ln>
            <a:noFill/>
          </a:ln>
        </p:spPr>
      </p:pic>
      <p:pic>
        <p:nvPicPr>
          <p:cNvPr id="443" name="Google Shape;443;p67"/>
          <p:cNvPicPr preferRelativeResize="0"/>
          <p:nvPr/>
        </p:nvPicPr>
        <p:blipFill rotWithShape="1">
          <a:blip r:embed="rId5">
            <a:alphaModFix/>
          </a:blip>
          <a:srcRect b="0" l="0" r="0" t="0"/>
          <a:stretch/>
        </p:blipFill>
        <p:spPr>
          <a:xfrm>
            <a:off x="3449625" y="1641425"/>
            <a:ext cx="5839252" cy="3426649"/>
          </a:xfrm>
          <a:prstGeom prst="rect">
            <a:avLst/>
          </a:prstGeom>
          <a:noFill/>
          <a:ln>
            <a:noFill/>
          </a:ln>
        </p:spPr>
      </p:pic>
      <p:sp>
        <p:nvSpPr>
          <p:cNvPr id="444" name="Google Shape;444;p67"/>
          <p:cNvSpPr txBox="1"/>
          <p:nvPr/>
        </p:nvSpPr>
        <p:spPr>
          <a:xfrm>
            <a:off x="892900" y="3787888"/>
            <a:ext cx="336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500">
              <a:solidFill>
                <a:schemeClr val="dk1"/>
              </a:solidFill>
              <a:latin typeface="Ubuntu"/>
              <a:ea typeface="Ubuntu"/>
              <a:cs typeface="Ubuntu"/>
              <a:sym typeface="Ubuntu"/>
            </a:endParaRPr>
          </a:p>
        </p:txBody>
      </p:sp>
      <p:pic>
        <p:nvPicPr>
          <p:cNvPr id="445" name="Google Shape;445;p67"/>
          <p:cNvPicPr preferRelativeResize="0"/>
          <p:nvPr/>
        </p:nvPicPr>
        <p:blipFill>
          <a:blip r:embed="rId6">
            <a:alphaModFix/>
          </a:blip>
          <a:stretch>
            <a:fillRect/>
          </a:stretch>
        </p:blipFill>
        <p:spPr>
          <a:xfrm>
            <a:off x="4254700" y="1874725"/>
            <a:ext cx="4113172" cy="2592225"/>
          </a:xfrm>
          <a:prstGeom prst="rect">
            <a:avLst/>
          </a:prstGeom>
          <a:noFill/>
          <a:ln>
            <a:noFill/>
          </a:ln>
        </p:spPr>
      </p:pic>
      <p:sp>
        <p:nvSpPr>
          <p:cNvPr id="446" name="Google Shape;446;p67"/>
          <p:cNvSpPr/>
          <p:nvPr/>
        </p:nvSpPr>
        <p:spPr>
          <a:xfrm>
            <a:off x="4633350" y="1858400"/>
            <a:ext cx="404100" cy="151500"/>
          </a:xfrm>
          <a:prstGeom prst="flowChartAlternateProcess">
            <a:avLst/>
          </a:prstGeom>
          <a:noFill/>
          <a:ln cap="flat" cmpd="sng" w="19050">
            <a:solidFill>
              <a:srgbClr val="E7084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47" name="Google Shape;447;p67"/>
          <p:cNvCxnSpPr/>
          <p:nvPr/>
        </p:nvCxnSpPr>
        <p:spPr>
          <a:xfrm rot="10800000">
            <a:off x="5037450" y="2053388"/>
            <a:ext cx="395100" cy="277500"/>
          </a:xfrm>
          <a:prstGeom prst="straightConnector1">
            <a:avLst/>
          </a:prstGeom>
          <a:noFill/>
          <a:ln cap="flat" cmpd="sng" w="28575">
            <a:solidFill>
              <a:srgbClr val="E70841"/>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0D8"/>
        </a:solidFill>
      </p:bgPr>
    </p:bg>
    <p:spTree>
      <p:nvGrpSpPr>
        <p:cNvPr id="451" name="Shape 451"/>
        <p:cNvGrpSpPr/>
        <p:nvPr/>
      </p:nvGrpSpPr>
      <p:grpSpPr>
        <a:xfrm>
          <a:off x="0" y="0"/>
          <a:ext cx="0" cy="0"/>
          <a:chOff x="0" y="0"/>
          <a:chExt cx="0" cy="0"/>
        </a:xfrm>
      </p:grpSpPr>
      <p:pic>
        <p:nvPicPr>
          <p:cNvPr id="452" name="Google Shape;452;p68"/>
          <p:cNvPicPr preferRelativeResize="0"/>
          <p:nvPr/>
        </p:nvPicPr>
        <p:blipFill rotWithShape="1">
          <a:blip r:embed="rId3">
            <a:alphaModFix/>
          </a:blip>
          <a:srcRect b="0" l="0" r="0" t="0"/>
          <a:stretch/>
        </p:blipFill>
        <p:spPr>
          <a:xfrm>
            <a:off x="-168825" y="2010150"/>
            <a:ext cx="4970404" cy="2978000"/>
          </a:xfrm>
          <a:prstGeom prst="rect">
            <a:avLst/>
          </a:prstGeom>
          <a:noFill/>
          <a:ln>
            <a:noFill/>
          </a:ln>
        </p:spPr>
      </p:pic>
      <p:sp>
        <p:nvSpPr>
          <p:cNvPr id="453" name="Google Shape;453;p68"/>
          <p:cNvSpPr txBox="1"/>
          <p:nvPr>
            <p:ph type="title"/>
          </p:nvPr>
        </p:nvSpPr>
        <p:spPr>
          <a:xfrm>
            <a:off x="383850" y="558375"/>
            <a:ext cx="55698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GB"/>
              <a:t>Nye termer og visuelle udtryk</a:t>
            </a:r>
            <a:endParaRPr b="0">
              <a:latin typeface="Arial"/>
              <a:ea typeface="Arial"/>
              <a:cs typeface="Arial"/>
              <a:sym typeface="Arial"/>
            </a:endParaRPr>
          </a:p>
          <a:p>
            <a:pPr indent="0" lvl="0" marL="0" rtl="0" algn="l">
              <a:spcBef>
                <a:spcPts val="0"/>
              </a:spcBef>
              <a:spcAft>
                <a:spcPts val="0"/>
              </a:spcAft>
              <a:buNone/>
            </a:pPr>
            <a:r>
              <a:t/>
            </a:r>
            <a:endParaRPr/>
          </a:p>
        </p:txBody>
      </p:sp>
      <p:pic>
        <p:nvPicPr>
          <p:cNvPr id="454" name="Google Shape;454;p68"/>
          <p:cNvPicPr preferRelativeResize="0"/>
          <p:nvPr/>
        </p:nvPicPr>
        <p:blipFill>
          <a:blip r:embed="rId4">
            <a:alphaModFix/>
          </a:blip>
          <a:stretch>
            <a:fillRect/>
          </a:stretch>
        </p:blipFill>
        <p:spPr>
          <a:xfrm>
            <a:off x="6895850" y="46950"/>
            <a:ext cx="1926900" cy="1926900"/>
          </a:xfrm>
          <a:prstGeom prst="rect">
            <a:avLst/>
          </a:prstGeom>
          <a:noFill/>
          <a:ln>
            <a:noFill/>
          </a:ln>
        </p:spPr>
      </p:pic>
      <p:pic>
        <p:nvPicPr>
          <p:cNvPr id="455" name="Google Shape;455;p68"/>
          <p:cNvPicPr preferRelativeResize="0"/>
          <p:nvPr/>
        </p:nvPicPr>
        <p:blipFill>
          <a:blip r:embed="rId5">
            <a:alphaModFix/>
          </a:blip>
          <a:stretch>
            <a:fillRect/>
          </a:stretch>
        </p:blipFill>
        <p:spPr>
          <a:xfrm>
            <a:off x="122900" y="4681526"/>
            <a:ext cx="1714601" cy="345000"/>
          </a:xfrm>
          <a:prstGeom prst="rect">
            <a:avLst/>
          </a:prstGeom>
          <a:noFill/>
          <a:ln>
            <a:noFill/>
          </a:ln>
        </p:spPr>
      </p:pic>
      <p:sp>
        <p:nvSpPr>
          <p:cNvPr id="456" name="Google Shape;456;p68"/>
          <p:cNvSpPr txBox="1"/>
          <p:nvPr/>
        </p:nvSpPr>
        <p:spPr>
          <a:xfrm>
            <a:off x="383850" y="1327350"/>
            <a:ext cx="5098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Mulighed for at uploade logo til brug for generering af PDF’er </a:t>
            </a:r>
            <a:endParaRPr sz="1500"/>
          </a:p>
        </p:txBody>
      </p:sp>
      <p:pic>
        <p:nvPicPr>
          <p:cNvPr id="457" name="Google Shape;457;p68"/>
          <p:cNvPicPr preferRelativeResize="0"/>
          <p:nvPr/>
        </p:nvPicPr>
        <p:blipFill>
          <a:blip r:embed="rId6">
            <a:alphaModFix/>
          </a:blip>
          <a:stretch>
            <a:fillRect/>
          </a:stretch>
        </p:blipFill>
        <p:spPr>
          <a:xfrm>
            <a:off x="534375" y="2202650"/>
            <a:ext cx="3454925" cy="2240626"/>
          </a:xfrm>
          <a:prstGeom prst="rect">
            <a:avLst/>
          </a:prstGeom>
          <a:noFill/>
          <a:ln>
            <a:noFill/>
          </a:ln>
        </p:spPr>
      </p:pic>
      <p:cxnSp>
        <p:nvCxnSpPr>
          <p:cNvPr id="458" name="Google Shape;458;p68"/>
          <p:cNvCxnSpPr/>
          <p:nvPr/>
        </p:nvCxnSpPr>
        <p:spPr>
          <a:xfrm rot="10800000">
            <a:off x="3265900" y="2443725"/>
            <a:ext cx="1466100" cy="21900"/>
          </a:xfrm>
          <a:prstGeom prst="straightConnector1">
            <a:avLst/>
          </a:prstGeom>
          <a:noFill/>
          <a:ln cap="flat" cmpd="sng" w="76200">
            <a:solidFill>
              <a:srgbClr val="B2DBD9"/>
            </a:solidFill>
            <a:prstDash val="solid"/>
            <a:round/>
            <a:headEnd len="med" w="med" type="none"/>
            <a:tailEnd len="med" w="med" type="triangle"/>
          </a:ln>
        </p:spPr>
      </p:cxnSp>
      <p:pic>
        <p:nvPicPr>
          <p:cNvPr id="459" name="Google Shape;459;p68"/>
          <p:cNvPicPr preferRelativeResize="0"/>
          <p:nvPr/>
        </p:nvPicPr>
        <p:blipFill rotWithShape="1">
          <a:blip r:embed="rId3">
            <a:alphaModFix/>
          </a:blip>
          <a:srcRect b="0" l="0" r="0" t="0"/>
          <a:stretch/>
        </p:blipFill>
        <p:spPr>
          <a:xfrm>
            <a:off x="4397775" y="2010150"/>
            <a:ext cx="4970404" cy="2978000"/>
          </a:xfrm>
          <a:prstGeom prst="rect">
            <a:avLst/>
          </a:prstGeom>
          <a:noFill/>
          <a:ln>
            <a:noFill/>
          </a:ln>
        </p:spPr>
      </p:pic>
      <p:pic>
        <p:nvPicPr>
          <p:cNvPr id="460" name="Google Shape;460;p68"/>
          <p:cNvPicPr preferRelativeResize="0"/>
          <p:nvPr/>
        </p:nvPicPr>
        <p:blipFill>
          <a:blip r:embed="rId7">
            <a:alphaModFix/>
          </a:blip>
          <a:stretch>
            <a:fillRect/>
          </a:stretch>
        </p:blipFill>
        <p:spPr>
          <a:xfrm>
            <a:off x="5090475" y="2164500"/>
            <a:ext cx="3454925" cy="2316926"/>
          </a:xfrm>
          <a:prstGeom prst="rect">
            <a:avLst/>
          </a:prstGeom>
          <a:noFill/>
          <a:ln>
            <a:noFill/>
          </a:ln>
        </p:spPr>
      </p:pic>
      <p:cxnSp>
        <p:nvCxnSpPr>
          <p:cNvPr id="461" name="Google Shape;461;p68"/>
          <p:cNvCxnSpPr/>
          <p:nvPr/>
        </p:nvCxnSpPr>
        <p:spPr>
          <a:xfrm flipH="1" rot="10800000">
            <a:off x="4000225" y="4292100"/>
            <a:ext cx="1090500" cy="4500"/>
          </a:xfrm>
          <a:prstGeom prst="straightConnector1">
            <a:avLst/>
          </a:prstGeom>
          <a:noFill/>
          <a:ln cap="flat" cmpd="sng" w="76200">
            <a:solidFill>
              <a:srgbClr val="B2DBD9"/>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0D8"/>
        </a:solidFill>
      </p:bgPr>
    </p:bg>
    <p:spTree>
      <p:nvGrpSpPr>
        <p:cNvPr id="465" name="Shape 465"/>
        <p:cNvGrpSpPr/>
        <p:nvPr/>
      </p:nvGrpSpPr>
      <p:grpSpPr>
        <a:xfrm>
          <a:off x="0" y="0"/>
          <a:ext cx="0" cy="0"/>
          <a:chOff x="0" y="0"/>
          <a:chExt cx="0" cy="0"/>
        </a:xfrm>
      </p:grpSpPr>
      <p:pic>
        <p:nvPicPr>
          <p:cNvPr id="466" name="Google Shape;466;p69"/>
          <p:cNvPicPr preferRelativeResize="0"/>
          <p:nvPr/>
        </p:nvPicPr>
        <p:blipFill rotWithShape="1">
          <a:blip r:embed="rId3">
            <a:alphaModFix/>
          </a:blip>
          <a:srcRect b="0" l="0" r="0" t="0"/>
          <a:stretch/>
        </p:blipFill>
        <p:spPr>
          <a:xfrm>
            <a:off x="-168825" y="2010150"/>
            <a:ext cx="4970404" cy="2978000"/>
          </a:xfrm>
          <a:prstGeom prst="rect">
            <a:avLst/>
          </a:prstGeom>
          <a:noFill/>
          <a:ln>
            <a:noFill/>
          </a:ln>
        </p:spPr>
      </p:pic>
      <p:sp>
        <p:nvSpPr>
          <p:cNvPr id="467" name="Google Shape;467;p69"/>
          <p:cNvSpPr txBox="1"/>
          <p:nvPr>
            <p:ph type="title"/>
          </p:nvPr>
        </p:nvSpPr>
        <p:spPr>
          <a:xfrm>
            <a:off x="383850" y="558375"/>
            <a:ext cx="82920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GB"/>
              <a:t>Forbedret navigation</a:t>
            </a:r>
            <a:endParaRPr b="0">
              <a:latin typeface="Arial"/>
              <a:ea typeface="Arial"/>
              <a:cs typeface="Arial"/>
              <a:sym typeface="Arial"/>
            </a:endParaRPr>
          </a:p>
          <a:p>
            <a:pPr indent="0" lvl="0" marL="0" rtl="0" algn="l">
              <a:spcBef>
                <a:spcPts val="0"/>
              </a:spcBef>
              <a:spcAft>
                <a:spcPts val="0"/>
              </a:spcAft>
              <a:buNone/>
            </a:pPr>
            <a:r>
              <a:t/>
            </a:r>
            <a:endParaRPr/>
          </a:p>
        </p:txBody>
      </p:sp>
      <p:pic>
        <p:nvPicPr>
          <p:cNvPr id="468" name="Google Shape;468;p69"/>
          <p:cNvPicPr preferRelativeResize="0"/>
          <p:nvPr/>
        </p:nvPicPr>
        <p:blipFill>
          <a:blip r:embed="rId4">
            <a:alphaModFix/>
          </a:blip>
          <a:stretch>
            <a:fillRect/>
          </a:stretch>
        </p:blipFill>
        <p:spPr>
          <a:xfrm>
            <a:off x="122900" y="4681526"/>
            <a:ext cx="1714601" cy="345000"/>
          </a:xfrm>
          <a:prstGeom prst="rect">
            <a:avLst/>
          </a:prstGeom>
          <a:noFill/>
          <a:ln>
            <a:noFill/>
          </a:ln>
        </p:spPr>
      </p:pic>
      <p:sp>
        <p:nvSpPr>
          <p:cNvPr id="469" name="Google Shape;469;p69"/>
          <p:cNvSpPr txBox="1"/>
          <p:nvPr/>
        </p:nvSpPr>
        <p:spPr>
          <a:xfrm>
            <a:off x="507375" y="1226450"/>
            <a:ext cx="3618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Brødkrummen “Aktive møder” leder direkte tilbage til forsiden</a:t>
            </a:r>
            <a:endParaRPr sz="1500"/>
          </a:p>
        </p:txBody>
      </p:sp>
      <p:pic>
        <p:nvPicPr>
          <p:cNvPr id="470" name="Google Shape;470;p69"/>
          <p:cNvPicPr preferRelativeResize="0"/>
          <p:nvPr/>
        </p:nvPicPr>
        <p:blipFill rotWithShape="1">
          <a:blip r:embed="rId3">
            <a:alphaModFix/>
          </a:blip>
          <a:srcRect b="0" l="0" r="0" t="0"/>
          <a:stretch/>
        </p:blipFill>
        <p:spPr>
          <a:xfrm>
            <a:off x="4397775" y="2010150"/>
            <a:ext cx="4970404" cy="2978000"/>
          </a:xfrm>
          <a:prstGeom prst="rect">
            <a:avLst/>
          </a:prstGeom>
          <a:noFill/>
          <a:ln>
            <a:noFill/>
          </a:ln>
        </p:spPr>
      </p:pic>
      <p:pic>
        <p:nvPicPr>
          <p:cNvPr id="471" name="Google Shape;471;p69"/>
          <p:cNvPicPr preferRelativeResize="0"/>
          <p:nvPr/>
        </p:nvPicPr>
        <p:blipFill>
          <a:blip r:embed="rId5">
            <a:alphaModFix/>
          </a:blip>
          <a:stretch>
            <a:fillRect/>
          </a:stretch>
        </p:blipFill>
        <p:spPr>
          <a:xfrm>
            <a:off x="5126950" y="2213525"/>
            <a:ext cx="3389025" cy="2239074"/>
          </a:xfrm>
          <a:prstGeom prst="rect">
            <a:avLst/>
          </a:prstGeom>
          <a:noFill/>
          <a:ln>
            <a:noFill/>
          </a:ln>
        </p:spPr>
      </p:pic>
      <p:pic>
        <p:nvPicPr>
          <p:cNvPr id="472" name="Google Shape;472;p69"/>
          <p:cNvPicPr preferRelativeResize="0"/>
          <p:nvPr/>
        </p:nvPicPr>
        <p:blipFill>
          <a:blip r:embed="rId5">
            <a:alphaModFix/>
          </a:blip>
          <a:stretch>
            <a:fillRect/>
          </a:stretch>
        </p:blipFill>
        <p:spPr>
          <a:xfrm>
            <a:off x="5126950" y="2213525"/>
            <a:ext cx="3389025" cy="2239074"/>
          </a:xfrm>
          <a:prstGeom prst="rect">
            <a:avLst/>
          </a:prstGeom>
          <a:noFill/>
          <a:ln>
            <a:noFill/>
          </a:ln>
        </p:spPr>
      </p:pic>
      <p:cxnSp>
        <p:nvCxnSpPr>
          <p:cNvPr id="473" name="Google Shape;473;p69"/>
          <p:cNvCxnSpPr/>
          <p:nvPr/>
        </p:nvCxnSpPr>
        <p:spPr>
          <a:xfrm flipH="1">
            <a:off x="6246050" y="2531875"/>
            <a:ext cx="868200" cy="5400"/>
          </a:xfrm>
          <a:prstGeom prst="straightConnector1">
            <a:avLst/>
          </a:prstGeom>
          <a:noFill/>
          <a:ln cap="flat" cmpd="sng" w="38100">
            <a:solidFill>
              <a:srgbClr val="B2DBD9"/>
            </a:solidFill>
            <a:prstDash val="solid"/>
            <a:round/>
            <a:headEnd len="med" w="med" type="none"/>
            <a:tailEnd len="med" w="med" type="triangle"/>
          </a:ln>
        </p:spPr>
      </p:cxnSp>
      <p:cxnSp>
        <p:nvCxnSpPr>
          <p:cNvPr id="474" name="Google Shape;474;p69"/>
          <p:cNvCxnSpPr/>
          <p:nvPr/>
        </p:nvCxnSpPr>
        <p:spPr>
          <a:xfrm>
            <a:off x="4442225" y="2927525"/>
            <a:ext cx="684600" cy="7800"/>
          </a:xfrm>
          <a:prstGeom prst="straightConnector1">
            <a:avLst/>
          </a:prstGeom>
          <a:noFill/>
          <a:ln cap="flat" cmpd="sng" w="38100">
            <a:solidFill>
              <a:srgbClr val="B2DBD9"/>
            </a:solidFill>
            <a:prstDash val="solid"/>
            <a:round/>
            <a:headEnd len="med" w="med" type="none"/>
            <a:tailEnd len="med" w="med" type="triangle"/>
          </a:ln>
        </p:spPr>
      </p:cxnSp>
      <p:pic>
        <p:nvPicPr>
          <p:cNvPr id="475" name="Google Shape;475;p69"/>
          <p:cNvPicPr preferRelativeResize="0"/>
          <p:nvPr/>
        </p:nvPicPr>
        <p:blipFill>
          <a:blip r:embed="rId6">
            <a:alphaModFix/>
          </a:blip>
          <a:stretch>
            <a:fillRect/>
          </a:stretch>
        </p:blipFill>
        <p:spPr>
          <a:xfrm>
            <a:off x="571325" y="2213525"/>
            <a:ext cx="3389025" cy="2239075"/>
          </a:xfrm>
          <a:prstGeom prst="rect">
            <a:avLst/>
          </a:prstGeom>
          <a:noFill/>
          <a:ln>
            <a:noFill/>
          </a:ln>
        </p:spPr>
      </p:pic>
      <p:cxnSp>
        <p:nvCxnSpPr>
          <p:cNvPr id="476" name="Google Shape;476;p69"/>
          <p:cNvCxnSpPr/>
          <p:nvPr/>
        </p:nvCxnSpPr>
        <p:spPr>
          <a:xfrm flipH="1" rot="10800000">
            <a:off x="45375" y="2447900"/>
            <a:ext cx="528300" cy="9900"/>
          </a:xfrm>
          <a:prstGeom prst="straightConnector1">
            <a:avLst/>
          </a:prstGeom>
          <a:noFill/>
          <a:ln cap="flat" cmpd="sng" w="38100">
            <a:solidFill>
              <a:srgbClr val="B2DBD9"/>
            </a:solidFill>
            <a:prstDash val="solid"/>
            <a:round/>
            <a:headEnd len="med" w="med" type="none"/>
            <a:tailEnd len="med" w="med" type="triangle"/>
          </a:ln>
        </p:spPr>
      </p:cxnSp>
      <p:sp>
        <p:nvSpPr>
          <p:cNvPr id="477" name="Google Shape;477;p69"/>
          <p:cNvSpPr txBox="1"/>
          <p:nvPr/>
        </p:nvSpPr>
        <p:spPr>
          <a:xfrm>
            <a:off x="5073975" y="1226450"/>
            <a:ext cx="3618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Drop-down ud for dato lader dig skifte til andre møder i samme udvalg</a:t>
            </a:r>
            <a:endParaRPr sz="1500"/>
          </a:p>
        </p:txBody>
      </p:sp>
      <p:pic>
        <p:nvPicPr>
          <p:cNvPr id="478" name="Google Shape;478;p69"/>
          <p:cNvPicPr preferRelativeResize="0"/>
          <p:nvPr/>
        </p:nvPicPr>
        <p:blipFill>
          <a:blip r:embed="rId7">
            <a:alphaModFix/>
          </a:blip>
          <a:stretch>
            <a:fillRect/>
          </a:stretch>
        </p:blipFill>
        <p:spPr>
          <a:xfrm>
            <a:off x="7114250" y="-700450"/>
            <a:ext cx="1926900" cy="192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253"/>
        </a:solidFill>
      </p:bgPr>
    </p:bg>
    <p:spTree>
      <p:nvGrpSpPr>
        <p:cNvPr id="482" name="Shape 482"/>
        <p:cNvGrpSpPr/>
        <p:nvPr/>
      </p:nvGrpSpPr>
      <p:grpSpPr>
        <a:xfrm>
          <a:off x="0" y="0"/>
          <a:ext cx="0" cy="0"/>
          <a:chOff x="0" y="0"/>
          <a:chExt cx="0" cy="0"/>
        </a:xfrm>
      </p:grpSpPr>
      <p:pic>
        <p:nvPicPr>
          <p:cNvPr id="483" name="Google Shape;483;p70"/>
          <p:cNvPicPr preferRelativeResize="0"/>
          <p:nvPr/>
        </p:nvPicPr>
        <p:blipFill>
          <a:blip r:embed="rId3">
            <a:alphaModFix/>
          </a:blip>
          <a:stretch>
            <a:fillRect/>
          </a:stretch>
        </p:blipFill>
        <p:spPr>
          <a:xfrm>
            <a:off x="122900" y="4681526"/>
            <a:ext cx="1714601" cy="345000"/>
          </a:xfrm>
          <a:prstGeom prst="rect">
            <a:avLst/>
          </a:prstGeom>
          <a:noFill/>
          <a:ln>
            <a:noFill/>
          </a:ln>
        </p:spPr>
      </p:pic>
      <p:sp>
        <p:nvSpPr>
          <p:cNvPr id="484" name="Google Shape;484;p70"/>
          <p:cNvSpPr txBox="1"/>
          <p:nvPr>
            <p:ph type="title"/>
          </p:nvPr>
        </p:nvSpPr>
        <p:spPr>
          <a:xfrm>
            <a:off x="491975" y="251300"/>
            <a:ext cx="6696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solidFill>
                  <a:schemeClr val="lt1"/>
                </a:solidFill>
                <a:latin typeface="Ubuntu"/>
                <a:ea typeface="Ubuntu"/>
                <a:cs typeface="Ubuntu"/>
                <a:sym typeface="Ubuntu"/>
              </a:rPr>
              <a:t>Kommende features</a:t>
            </a:r>
            <a:endParaRPr b="1">
              <a:solidFill>
                <a:schemeClr val="lt1"/>
              </a:solidFill>
              <a:latin typeface="Ubuntu"/>
              <a:ea typeface="Ubuntu"/>
              <a:cs typeface="Ubuntu"/>
              <a:sym typeface="Ubuntu"/>
            </a:endParaRPr>
          </a:p>
        </p:txBody>
      </p:sp>
      <p:sp>
        <p:nvSpPr>
          <p:cNvPr id="485" name="Google Shape;485;p70"/>
          <p:cNvSpPr txBox="1"/>
          <p:nvPr/>
        </p:nvSpPr>
        <p:spPr>
          <a:xfrm>
            <a:off x="908100" y="3307175"/>
            <a:ext cx="3916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Overblik over alle møder, antal af punkter på det enkelte møde, der kræver opmærksomhed, samt deadlines</a:t>
            </a:r>
            <a:endParaRPr b="1">
              <a:solidFill>
                <a:schemeClr val="lt1"/>
              </a:solidFill>
              <a:latin typeface="Open Sans"/>
              <a:ea typeface="Open Sans"/>
              <a:cs typeface="Open Sans"/>
              <a:sym typeface="Open Sans"/>
            </a:endParaRPr>
          </a:p>
        </p:txBody>
      </p:sp>
      <p:pic>
        <p:nvPicPr>
          <p:cNvPr id="486" name="Google Shape;486;p70"/>
          <p:cNvPicPr preferRelativeResize="0"/>
          <p:nvPr/>
        </p:nvPicPr>
        <p:blipFill>
          <a:blip r:embed="rId4">
            <a:alphaModFix/>
          </a:blip>
          <a:stretch>
            <a:fillRect/>
          </a:stretch>
        </p:blipFill>
        <p:spPr>
          <a:xfrm rot="-2150015">
            <a:off x="478696" y="1712922"/>
            <a:ext cx="231207" cy="231207"/>
          </a:xfrm>
          <a:prstGeom prst="rect">
            <a:avLst/>
          </a:prstGeom>
          <a:noFill/>
          <a:ln>
            <a:noFill/>
          </a:ln>
        </p:spPr>
      </p:pic>
      <p:pic>
        <p:nvPicPr>
          <p:cNvPr id="487" name="Google Shape;487;p70"/>
          <p:cNvPicPr preferRelativeResize="0"/>
          <p:nvPr/>
        </p:nvPicPr>
        <p:blipFill>
          <a:blip r:embed="rId4">
            <a:alphaModFix/>
          </a:blip>
          <a:stretch>
            <a:fillRect/>
          </a:stretch>
        </p:blipFill>
        <p:spPr>
          <a:xfrm rot="-2150015">
            <a:off x="478696" y="2626910"/>
            <a:ext cx="231207" cy="231207"/>
          </a:xfrm>
          <a:prstGeom prst="rect">
            <a:avLst/>
          </a:prstGeom>
          <a:noFill/>
          <a:ln>
            <a:noFill/>
          </a:ln>
        </p:spPr>
      </p:pic>
      <p:pic>
        <p:nvPicPr>
          <p:cNvPr id="488" name="Google Shape;488;p70"/>
          <p:cNvPicPr preferRelativeResize="0"/>
          <p:nvPr/>
        </p:nvPicPr>
        <p:blipFill>
          <a:blip r:embed="rId4">
            <a:alphaModFix/>
          </a:blip>
          <a:stretch>
            <a:fillRect/>
          </a:stretch>
        </p:blipFill>
        <p:spPr>
          <a:xfrm rot="-2150015">
            <a:off x="441796" y="3607210"/>
            <a:ext cx="231207" cy="231207"/>
          </a:xfrm>
          <a:prstGeom prst="rect">
            <a:avLst/>
          </a:prstGeom>
          <a:noFill/>
          <a:ln>
            <a:noFill/>
          </a:ln>
        </p:spPr>
      </p:pic>
      <p:sp>
        <p:nvSpPr>
          <p:cNvPr id="489" name="Google Shape;489;p70"/>
          <p:cNvSpPr txBox="1"/>
          <p:nvPr/>
        </p:nvSpPr>
        <p:spPr>
          <a:xfrm>
            <a:off x="908100" y="2434713"/>
            <a:ext cx="409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Mulighed for at stjernemarkere</a:t>
            </a:r>
            <a:br>
              <a:rPr b="1" lang="en-GB">
                <a:solidFill>
                  <a:schemeClr val="lt1"/>
                </a:solidFill>
                <a:latin typeface="Open Sans"/>
                <a:ea typeface="Open Sans"/>
                <a:cs typeface="Open Sans"/>
                <a:sym typeface="Open Sans"/>
              </a:rPr>
            </a:br>
            <a:r>
              <a:rPr b="1" lang="en-GB">
                <a:solidFill>
                  <a:schemeClr val="lt1"/>
                </a:solidFill>
                <a:latin typeface="Open Sans"/>
                <a:ea typeface="Open Sans"/>
                <a:cs typeface="Open Sans"/>
                <a:sym typeface="Open Sans"/>
              </a:rPr>
              <a:t>udvalg - disse vil lægge sig øverst </a:t>
            </a:r>
            <a:endParaRPr b="1">
              <a:solidFill>
                <a:schemeClr val="lt1"/>
              </a:solidFill>
              <a:latin typeface="Open Sans"/>
              <a:ea typeface="Open Sans"/>
              <a:cs typeface="Open Sans"/>
              <a:sym typeface="Open Sans"/>
            </a:endParaRPr>
          </a:p>
        </p:txBody>
      </p:sp>
      <p:pic>
        <p:nvPicPr>
          <p:cNvPr id="490" name="Google Shape;490;p70"/>
          <p:cNvPicPr preferRelativeResize="0"/>
          <p:nvPr/>
        </p:nvPicPr>
        <p:blipFill>
          <a:blip r:embed="rId5">
            <a:alphaModFix/>
          </a:blip>
          <a:stretch>
            <a:fillRect/>
          </a:stretch>
        </p:blipFill>
        <p:spPr>
          <a:xfrm rot="546931">
            <a:off x="6635575" y="-416762"/>
            <a:ext cx="2565875" cy="2565875"/>
          </a:xfrm>
          <a:prstGeom prst="rect">
            <a:avLst/>
          </a:prstGeom>
          <a:noFill/>
          <a:ln>
            <a:noFill/>
          </a:ln>
        </p:spPr>
      </p:pic>
      <p:pic>
        <p:nvPicPr>
          <p:cNvPr id="491" name="Google Shape;491;p70"/>
          <p:cNvPicPr preferRelativeResize="0"/>
          <p:nvPr/>
        </p:nvPicPr>
        <p:blipFill rotWithShape="1">
          <a:blip r:embed="rId6">
            <a:alphaModFix/>
          </a:blip>
          <a:srcRect b="0" l="0" r="0" t="0"/>
          <a:stretch/>
        </p:blipFill>
        <p:spPr>
          <a:xfrm>
            <a:off x="3716075" y="1887475"/>
            <a:ext cx="5621724" cy="3325625"/>
          </a:xfrm>
          <a:prstGeom prst="rect">
            <a:avLst/>
          </a:prstGeom>
          <a:noFill/>
          <a:ln>
            <a:noFill/>
          </a:ln>
        </p:spPr>
      </p:pic>
      <p:pic>
        <p:nvPicPr>
          <p:cNvPr id="492" name="Google Shape;492;p70"/>
          <p:cNvPicPr preferRelativeResize="0"/>
          <p:nvPr/>
        </p:nvPicPr>
        <p:blipFill>
          <a:blip r:embed="rId7">
            <a:alphaModFix/>
          </a:blip>
          <a:stretch>
            <a:fillRect/>
          </a:stretch>
        </p:blipFill>
        <p:spPr>
          <a:xfrm>
            <a:off x="4540801" y="2114590"/>
            <a:ext cx="3833124" cy="2500444"/>
          </a:xfrm>
          <a:prstGeom prst="rect">
            <a:avLst/>
          </a:prstGeom>
          <a:noFill/>
          <a:ln>
            <a:noFill/>
          </a:ln>
        </p:spPr>
      </p:pic>
      <p:sp>
        <p:nvSpPr>
          <p:cNvPr id="493" name="Google Shape;493;p70"/>
          <p:cNvSpPr txBox="1"/>
          <p:nvPr/>
        </p:nvSpPr>
        <p:spPr>
          <a:xfrm>
            <a:off x="908100" y="1563813"/>
            <a:ext cx="409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Fortsat udvikling af fanen Aktive møder</a:t>
            </a:r>
            <a:endParaRPr b="1">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253"/>
        </a:solidFill>
      </p:bgPr>
    </p:bg>
    <p:spTree>
      <p:nvGrpSpPr>
        <p:cNvPr id="497" name="Shape 497"/>
        <p:cNvGrpSpPr/>
        <p:nvPr/>
      </p:nvGrpSpPr>
      <p:grpSpPr>
        <a:xfrm>
          <a:off x="0" y="0"/>
          <a:ext cx="0" cy="0"/>
          <a:chOff x="0" y="0"/>
          <a:chExt cx="0" cy="0"/>
        </a:xfrm>
      </p:grpSpPr>
      <p:sp>
        <p:nvSpPr>
          <p:cNvPr id="498" name="Google Shape;498;p71"/>
          <p:cNvSpPr txBox="1"/>
          <p:nvPr/>
        </p:nvSpPr>
        <p:spPr>
          <a:xfrm>
            <a:off x="491975" y="965475"/>
            <a:ext cx="338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p:txBody>
      </p:sp>
      <p:pic>
        <p:nvPicPr>
          <p:cNvPr id="499" name="Google Shape;499;p71"/>
          <p:cNvPicPr preferRelativeResize="0"/>
          <p:nvPr/>
        </p:nvPicPr>
        <p:blipFill>
          <a:blip r:embed="rId3">
            <a:alphaModFix/>
          </a:blip>
          <a:stretch>
            <a:fillRect/>
          </a:stretch>
        </p:blipFill>
        <p:spPr>
          <a:xfrm>
            <a:off x="122900" y="4681526"/>
            <a:ext cx="1714601" cy="345000"/>
          </a:xfrm>
          <a:prstGeom prst="rect">
            <a:avLst/>
          </a:prstGeom>
          <a:noFill/>
          <a:ln>
            <a:noFill/>
          </a:ln>
        </p:spPr>
      </p:pic>
      <p:sp>
        <p:nvSpPr>
          <p:cNvPr id="500" name="Google Shape;500;p71"/>
          <p:cNvSpPr txBox="1"/>
          <p:nvPr>
            <p:ph type="title"/>
          </p:nvPr>
        </p:nvSpPr>
        <p:spPr>
          <a:xfrm>
            <a:off x="491975" y="251300"/>
            <a:ext cx="6696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solidFill>
                  <a:schemeClr val="lt1"/>
                </a:solidFill>
                <a:latin typeface="Ubuntu"/>
                <a:ea typeface="Ubuntu"/>
                <a:cs typeface="Ubuntu"/>
                <a:sym typeface="Ubuntu"/>
              </a:rPr>
              <a:t>Kommende features</a:t>
            </a:r>
            <a:endParaRPr b="1">
              <a:solidFill>
                <a:schemeClr val="lt1"/>
              </a:solidFill>
              <a:latin typeface="Ubuntu"/>
              <a:ea typeface="Ubuntu"/>
              <a:cs typeface="Ubuntu"/>
              <a:sym typeface="Ubuntu"/>
            </a:endParaRPr>
          </a:p>
        </p:txBody>
      </p:sp>
      <p:sp>
        <p:nvSpPr>
          <p:cNvPr id="501" name="Google Shape;501;p71"/>
          <p:cNvSpPr txBox="1"/>
          <p:nvPr/>
        </p:nvSpPr>
        <p:spPr>
          <a:xfrm>
            <a:off x="796775" y="2331675"/>
            <a:ext cx="3916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Synligt hvis man klikker væk fra en ikke-gemt beslutning</a:t>
            </a:r>
            <a:endParaRPr b="1">
              <a:solidFill>
                <a:schemeClr val="lt1"/>
              </a:solidFill>
              <a:latin typeface="Open Sans"/>
              <a:ea typeface="Open Sans"/>
              <a:cs typeface="Open Sans"/>
              <a:sym typeface="Open Sans"/>
            </a:endParaRPr>
          </a:p>
        </p:txBody>
      </p:sp>
      <p:pic>
        <p:nvPicPr>
          <p:cNvPr id="502" name="Google Shape;502;p71"/>
          <p:cNvPicPr preferRelativeResize="0"/>
          <p:nvPr/>
        </p:nvPicPr>
        <p:blipFill>
          <a:blip r:embed="rId4">
            <a:alphaModFix/>
          </a:blip>
          <a:stretch>
            <a:fillRect/>
          </a:stretch>
        </p:blipFill>
        <p:spPr>
          <a:xfrm rot="-2150015">
            <a:off x="478696" y="1712922"/>
            <a:ext cx="231207" cy="231207"/>
          </a:xfrm>
          <a:prstGeom prst="rect">
            <a:avLst/>
          </a:prstGeom>
          <a:noFill/>
          <a:ln>
            <a:noFill/>
          </a:ln>
        </p:spPr>
      </p:pic>
      <p:pic>
        <p:nvPicPr>
          <p:cNvPr id="503" name="Google Shape;503;p71"/>
          <p:cNvPicPr preferRelativeResize="0"/>
          <p:nvPr/>
        </p:nvPicPr>
        <p:blipFill>
          <a:blip r:embed="rId4">
            <a:alphaModFix/>
          </a:blip>
          <a:stretch>
            <a:fillRect/>
          </a:stretch>
        </p:blipFill>
        <p:spPr>
          <a:xfrm rot="-2150015">
            <a:off x="478696" y="2626910"/>
            <a:ext cx="231207" cy="231207"/>
          </a:xfrm>
          <a:prstGeom prst="rect">
            <a:avLst/>
          </a:prstGeom>
          <a:noFill/>
          <a:ln>
            <a:noFill/>
          </a:ln>
        </p:spPr>
      </p:pic>
      <p:sp>
        <p:nvSpPr>
          <p:cNvPr id="504" name="Google Shape;504;p71"/>
          <p:cNvSpPr txBox="1"/>
          <p:nvPr/>
        </p:nvSpPr>
        <p:spPr>
          <a:xfrm>
            <a:off x="796775" y="3307175"/>
            <a:ext cx="3386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Ved upload af pdf’er med fejl kommer der besked både ved upload samt i publiceringsstatus</a:t>
            </a:r>
            <a:endParaRPr b="1">
              <a:solidFill>
                <a:schemeClr val="lt1"/>
              </a:solidFill>
              <a:latin typeface="Open Sans"/>
              <a:ea typeface="Open Sans"/>
              <a:cs typeface="Open Sans"/>
              <a:sym typeface="Open Sans"/>
            </a:endParaRPr>
          </a:p>
        </p:txBody>
      </p:sp>
      <p:pic>
        <p:nvPicPr>
          <p:cNvPr id="505" name="Google Shape;505;p71"/>
          <p:cNvPicPr preferRelativeResize="0"/>
          <p:nvPr/>
        </p:nvPicPr>
        <p:blipFill>
          <a:blip r:embed="rId4">
            <a:alphaModFix/>
          </a:blip>
          <a:stretch>
            <a:fillRect/>
          </a:stretch>
        </p:blipFill>
        <p:spPr>
          <a:xfrm rot="-2150015">
            <a:off x="441796" y="3607210"/>
            <a:ext cx="231207" cy="231207"/>
          </a:xfrm>
          <a:prstGeom prst="rect">
            <a:avLst/>
          </a:prstGeom>
          <a:noFill/>
          <a:ln>
            <a:noFill/>
          </a:ln>
        </p:spPr>
      </p:pic>
      <p:sp>
        <p:nvSpPr>
          <p:cNvPr id="506" name="Google Shape;506;p71"/>
          <p:cNvSpPr txBox="1"/>
          <p:nvPr/>
        </p:nvSpPr>
        <p:spPr>
          <a:xfrm>
            <a:off x="870575" y="1540875"/>
            <a:ext cx="409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Advarsel ved upload af fejlbehæftede PDF’er</a:t>
            </a:r>
            <a:endParaRPr b="1">
              <a:solidFill>
                <a:schemeClr val="lt1"/>
              </a:solidFill>
              <a:latin typeface="Open Sans"/>
              <a:ea typeface="Open Sans"/>
              <a:cs typeface="Open Sans"/>
              <a:sym typeface="Open Sans"/>
            </a:endParaRPr>
          </a:p>
        </p:txBody>
      </p:sp>
      <p:pic>
        <p:nvPicPr>
          <p:cNvPr id="507" name="Google Shape;507;p71"/>
          <p:cNvPicPr preferRelativeResize="0"/>
          <p:nvPr/>
        </p:nvPicPr>
        <p:blipFill>
          <a:blip r:embed="rId5">
            <a:alphaModFix/>
          </a:blip>
          <a:stretch>
            <a:fillRect/>
          </a:stretch>
        </p:blipFill>
        <p:spPr>
          <a:xfrm rot="546931">
            <a:off x="6063250" y="66638"/>
            <a:ext cx="2565875" cy="2565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2"/>
          <p:cNvSpPr txBox="1"/>
          <p:nvPr>
            <p:ph type="ctrTitle"/>
          </p:nvPr>
        </p:nvSpPr>
        <p:spPr>
          <a:xfrm>
            <a:off x="1880700" y="1640000"/>
            <a:ext cx="2691300" cy="364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0000"/>
              <a:t>?</a:t>
            </a:r>
            <a:endParaRPr sz="30000"/>
          </a:p>
        </p:txBody>
      </p:sp>
      <p:pic>
        <p:nvPicPr>
          <p:cNvPr id="513" name="Google Shape;513;p72"/>
          <p:cNvPicPr preferRelativeResize="0"/>
          <p:nvPr/>
        </p:nvPicPr>
        <p:blipFill>
          <a:blip r:embed="rId3">
            <a:alphaModFix/>
          </a:blip>
          <a:stretch>
            <a:fillRect/>
          </a:stretch>
        </p:blipFill>
        <p:spPr>
          <a:xfrm>
            <a:off x="122900" y="4681526"/>
            <a:ext cx="1714601" cy="345000"/>
          </a:xfrm>
          <a:prstGeom prst="rect">
            <a:avLst/>
          </a:prstGeom>
          <a:noFill/>
          <a:ln>
            <a:noFill/>
          </a:ln>
        </p:spPr>
      </p:pic>
      <p:sp>
        <p:nvSpPr>
          <p:cNvPr id="514" name="Google Shape;514;p72"/>
          <p:cNvSpPr txBox="1"/>
          <p:nvPr>
            <p:ph idx="4294967295" type="title"/>
          </p:nvPr>
        </p:nvSpPr>
        <p:spPr>
          <a:xfrm>
            <a:off x="616900" y="126350"/>
            <a:ext cx="6696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rgbClr val="003253"/>
                </a:solidFill>
                <a:latin typeface="Ubuntu"/>
                <a:ea typeface="Ubuntu"/>
                <a:cs typeface="Ubuntu"/>
                <a:sym typeface="Ubuntu"/>
              </a:rPr>
              <a:t>Spørgsmål</a:t>
            </a:r>
            <a:endParaRPr b="1" sz="5000">
              <a:solidFill>
                <a:srgbClr val="003253"/>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253"/>
        </a:solidFill>
      </p:bgPr>
    </p:bg>
    <p:spTree>
      <p:nvGrpSpPr>
        <p:cNvPr id="306" name="Shape 306"/>
        <p:cNvGrpSpPr/>
        <p:nvPr/>
      </p:nvGrpSpPr>
      <p:grpSpPr>
        <a:xfrm>
          <a:off x="0" y="0"/>
          <a:ext cx="0" cy="0"/>
          <a:chOff x="0" y="0"/>
          <a:chExt cx="0" cy="0"/>
        </a:xfrm>
      </p:grpSpPr>
      <p:sp>
        <p:nvSpPr>
          <p:cNvPr id="307" name="Google Shape;307;p58"/>
          <p:cNvSpPr txBox="1"/>
          <p:nvPr>
            <p:ph type="title"/>
          </p:nvPr>
        </p:nvSpPr>
        <p:spPr>
          <a:xfrm>
            <a:off x="338425" y="357300"/>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solidFill>
                  <a:schemeClr val="lt1"/>
                </a:solidFill>
                <a:latin typeface="Ubuntu"/>
                <a:ea typeface="Ubuntu"/>
                <a:cs typeface="Ubuntu"/>
                <a:sym typeface="Ubuntu"/>
              </a:rPr>
              <a:t>Efter webinaret vil I få</a:t>
            </a:r>
            <a:endParaRPr b="1">
              <a:solidFill>
                <a:schemeClr val="lt1"/>
              </a:solidFill>
              <a:latin typeface="Ubuntu"/>
              <a:ea typeface="Ubuntu"/>
              <a:cs typeface="Ubuntu"/>
              <a:sym typeface="Ubuntu"/>
            </a:endParaRPr>
          </a:p>
        </p:txBody>
      </p:sp>
      <p:pic>
        <p:nvPicPr>
          <p:cNvPr id="308" name="Google Shape;308;p58"/>
          <p:cNvPicPr preferRelativeResize="0"/>
          <p:nvPr/>
        </p:nvPicPr>
        <p:blipFill>
          <a:blip r:embed="rId3">
            <a:alphaModFix/>
          </a:blip>
          <a:stretch>
            <a:fillRect/>
          </a:stretch>
        </p:blipFill>
        <p:spPr>
          <a:xfrm rot="546931">
            <a:off x="7090000" y="719200"/>
            <a:ext cx="2565875" cy="2565875"/>
          </a:xfrm>
          <a:prstGeom prst="rect">
            <a:avLst/>
          </a:prstGeom>
          <a:noFill/>
          <a:ln>
            <a:noFill/>
          </a:ln>
        </p:spPr>
      </p:pic>
      <p:pic>
        <p:nvPicPr>
          <p:cNvPr id="309" name="Google Shape;309;p58"/>
          <p:cNvPicPr preferRelativeResize="0"/>
          <p:nvPr/>
        </p:nvPicPr>
        <p:blipFill>
          <a:blip r:embed="rId4">
            <a:alphaModFix/>
          </a:blip>
          <a:stretch>
            <a:fillRect/>
          </a:stretch>
        </p:blipFill>
        <p:spPr>
          <a:xfrm rot="2314072">
            <a:off x="6302139" y="2379055"/>
            <a:ext cx="2823049" cy="2823040"/>
          </a:xfrm>
          <a:prstGeom prst="rect">
            <a:avLst/>
          </a:prstGeom>
          <a:noFill/>
          <a:ln>
            <a:noFill/>
          </a:ln>
        </p:spPr>
      </p:pic>
      <p:sp>
        <p:nvSpPr>
          <p:cNvPr id="310" name="Google Shape;310;p58"/>
          <p:cNvSpPr txBox="1"/>
          <p:nvPr>
            <p:ph type="title"/>
          </p:nvPr>
        </p:nvSpPr>
        <p:spPr>
          <a:xfrm>
            <a:off x="1436275" y="1689788"/>
            <a:ext cx="50463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1600">
                <a:solidFill>
                  <a:schemeClr val="lt1"/>
                </a:solidFill>
                <a:latin typeface="Ubuntu Medium"/>
                <a:ea typeface="Ubuntu Medium"/>
                <a:cs typeface="Ubuntu Medium"/>
                <a:sym typeface="Ubuntu Medium"/>
              </a:rPr>
              <a:t>Tilsendt en videooptagelse af webinaret, så I kan gense det</a:t>
            </a:r>
            <a:endParaRPr sz="1600">
              <a:solidFill>
                <a:schemeClr val="lt1"/>
              </a:solidFill>
              <a:latin typeface="Ubuntu Medium"/>
              <a:ea typeface="Ubuntu Medium"/>
              <a:cs typeface="Ubuntu Medium"/>
              <a:sym typeface="Ubuntu Medium"/>
            </a:endParaRPr>
          </a:p>
        </p:txBody>
      </p:sp>
      <p:sp>
        <p:nvSpPr>
          <p:cNvPr id="311" name="Google Shape;311;p58"/>
          <p:cNvSpPr txBox="1"/>
          <p:nvPr>
            <p:ph type="title"/>
          </p:nvPr>
        </p:nvSpPr>
        <p:spPr>
          <a:xfrm>
            <a:off x="1409825" y="2611888"/>
            <a:ext cx="50463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1600">
                <a:solidFill>
                  <a:schemeClr val="lt1"/>
                </a:solidFill>
                <a:latin typeface="Ubuntu Medium"/>
                <a:ea typeface="Ubuntu Medium"/>
                <a:cs typeface="Ubuntu Medium"/>
                <a:sym typeface="Ubuntu Medium"/>
              </a:rPr>
              <a:t>Mulighed for at downloade slideshowet </a:t>
            </a:r>
            <a:endParaRPr sz="1600">
              <a:solidFill>
                <a:schemeClr val="lt1"/>
              </a:solidFill>
              <a:latin typeface="Ubuntu Medium"/>
              <a:ea typeface="Ubuntu Medium"/>
              <a:cs typeface="Ubuntu Medium"/>
              <a:sym typeface="Ubuntu Medium"/>
            </a:endParaRPr>
          </a:p>
        </p:txBody>
      </p:sp>
      <p:pic>
        <p:nvPicPr>
          <p:cNvPr id="312" name="Google Shape;312;p58"/>
          <p:cNvPicPr preferRelativeResize="0"/>
          <p:nvPr/>
        </p:nvPicPr>
        <p:blipFill>
          <a:blip r:embed="rId5">
            <a:alphaModFix/>
          </a:blip>
          <a:stretch>
            <a:fillRect/>
          </a:stretch>
        </p:blipFill>
        <p:spPr>
          <a:xfrm>
            <a:off x="275300" y="4681526"/>
            <a:ext cx="1714601" cy="345000"/>
          </a:xfrm>
          <a:prstGeom prst="rect">
            <a:avLst/>
          </a:prstGeom>
          <a:noFill/>
          <a:ln>
            <a:noFill/>
          </a:ln>
        </p:spPr>
      </p:pic>
      <p:pic>
        <p:nvPicPr>
          <p:cNvPr id="313" name="Google Shape;313;p58"/>
          <p:cNvPicPr preferRelativeResize="0"/>
          <p:nvPr/>
        </p:nvPicPr>
        <p:blipFill>
          <a:blip r:embed="rId4">
            <a:alphaModFix/>
          </a:blip>
          <a:stretch>
            <a:fillRect/>
          </a:stretch>
        </p:blipFill>
        <p:spPr>
          <a:xfrm rot="-2150015">
            <a:off x="1028344" y="1899720"/>
            <a:ext cx="318410" cy="318410"/>
          </a:xfrm>
          <a:prstGeom prst="rect">
            <a:avLst/>
          </a:prstGeom>
          <a:noFill/>
          <a:ln>
            <a:noFill/>
          </a:ln>
        </p:spPr>
      </p:pic>
      <p:pic>
        <p:nvPicPr>
          <p:cNvPr id="314" name="Google Shape;314;p58"/>
          <p:cNvPicPr preferRelativeResize="0"/>
          <p:nvPr/>
        </p:nvPicPr>
        <p:blipFill>
          <a:blip r:embed="rId4">
            <a:alphaModFix/>
          </a:blip>
          <a:stretch>
            <a:fillRect/>
          </a:stretch>
        </p:blipFill>
        <p:spPr>
          <a:xfrm rot="-2150015">
            <a:off x="1028344" y="2837395"/>
            <a:ext cx="318410" cy="318410"/>
          </a:xfrm>
          <a:prstGeom prst="rect">
            <a:avLst/>
          </a:prstGeom>
          <a:noFill/>
          <a:ln>
            <a:noFill/>
          </a:ln>
        </p:spPr>
      </p:pic>
      <p:sp>
        <p:nvSpPr>
          <p:cNvPr id="315" name="Google Shape;315;p58"/>
          <p:cNvSpPr txBox="1"/>
          <p:nvPr>
            <p:ph type="title"/>
          </p:nvPr>
        </p:nvSpPr>
        <p:spPr>
          <a:xfrm>
            <a:off x="7602887" y="1836650"/>
            <a:ext cx="16716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1600">
                <a:solidFill>
                  <a:srgbClr val="003253"/>
                </a:solidFill>
                <a:latin typeface="Ubuntu Medium"/>
                <a:ea typeface="Ubuntu Medium"/>
                <a:cs typeface="Ubuntu Medium"/>
                <a:sym typeface="Ubuntu Medium"/>
              </a:rPr>
              <a:t>I er mere end velkomne til at stille spørgsmål i chatten</a:t>
            </a:r>
            <a:endParaRPr sz="1600">
              <a:solidFill>
                <a:srgbClr val="003253"/>
              </a:solidFill>
              <a:latin typeface="Ubuntu Medium"/>
              <a:ea typeface="Ubuntu Medium"/>
              <a:cs typeface="Ubuntu Medium"/>
              <a:sym typeface="Ubuntu Medium"/>
            </a:endParaRPr>
          </a:p>
        </p:txBody>
      </p:sp>
      <p:sp>
        <p:nvSpPr>
          <p:cNvPr id="316" name="Google Shape;316;p58"/>
          <p:cNvSpPr txBox="1"/>
          <p:nvPr>
            <p:ph type="title"/>
          </p:nvPr>
        </p:nvSpPr>
        <p:spPr>
          <a:xfrm>
            <a:off x="6695637" y="3453700"/>
            <a:ext cx="16716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sz="1600">
                <a:solidFill>
                  <a:srgbClr val="003253"/>
                </a:solidFill>
                <a:latin typeface="Ubuntu Medium"/>
                <a:ea typeface="Ubuntu Medium"/>
                <a:cs typeface="Ubuntu Medium"/>
                <a:sym typeface="Ubuntu Medium"/>
              </a:rPr>
              <a:t>Så samler vi op til sidst i webinaret</a:t>
            </a:r>
            <a:endParaRPr sz="1600">
              <a:solidFill>
                <a:srgbClr val="003253"/>
              </a:solidFill>
              <a:latin typeface="Ubuntu Medium"/>
              <a:ea typeface="Ubuntu Medium"/>
              <a:cs typeface="Ubuntu Medium"/>
              <a:sym typeface="Ubuntu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253"/>
        </a:solidFill>
      </p:bgPr>
    </p:bg>
    <p:spTree>
      <p:nvGrpSpPr>
        <p:cNvPr id="320" name="Shape 320"/>
        <p:cNvGrpSpPr/>
        <p:nvPr/>
      </p:nvGrpSpPr>
      <p:grpSpPr>
        <a:xfrm>
          <a:off x="0" y="0"/>
          <a:ext cx="0" cy="0"/>
          <a:chOff x="0" y="0"/>
          <a:chExt cx="0" cy="0"/>
        </a:xfrm>
      </p:grpSpPr>
      <p:sp>
        <p:nvSpPr>
          <p:cNvPr id="321" name="Google Shape;321;p59"/>
          <p:cNvSpPr txBox="1"/>
          <p:nvPr>
            <p:ph type="ctrTitle"/>
          </p:nvPr>
        </p:nvSpPr>
        <p:spPr>
          <a:xfrm>
            <a:off x="407450" y="629450"/>
            <a:ext cx="4489200" cy="43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3800">
                <a:solidFill>
                  <a:schemeClr val="lt1"/>
                </a:solidFill>
                <a:latin typeface="Ubuntu"/>
                <a:ea typeface="Ubuntu"/>
                <a:cs typeface="Ubuntu"/>
                <a:sym typeface="Ubuntu"/>
              </a:rPr>
              <a:t>Agenda</a:t>
            </a:r>
            <a:endParaRPr b="1" sz="3800">
              <a:solidFill>
                <a:schemeClr val="lt1"/>
              </a:solidFill>
              <a:latin typeface="Ubuntu"/>
              <a:ea typeface="Ubuntu"/>
              <a:cs typeface="Ubuntu"/>
              <a:sym typeface="Ubuntu"/>
            </a:endParaRPr>
          </a:p>
        </p:txBody>
      </p:sp>
      <p:sp>
        <p:nvSpPr>
          <p:cNvPr id="322" name="Google Shape;322;p59"/>
          <p:cNvSpPr txBox="1"/>
          <p:nvPr/>
        </p:nvSpPr>
        <p:spPr>
          <a:xfrm>
            <a:off x="681825" y="1403300"/>
            <a:ext cx="4440600" cy="3063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GB" sz="1100">
                <a:solidFill>
                  <a:schemeClr val="lt1"/>
                </a:solidFill>
                <a:latin typeface="Ubuntu"/>
                <a:ea typeface="Ubuntu"/>
                <a:cs typeface="Ubuntu"/>
                <a:sym typeface="Ubuntu"/>
              </a:rPr>
              <a:t>Ny PDF generator</a:t>
            </a:r>
            <a:endParaRPr b="1" sz="1100">
              <a:solidFill>
                <a:schemeClr val="lt1"/>
              </a:solidFill>
              <a:latin typeface="Ubuntu"/>
              <a:ea typeface="Ubuntu"/>
              <a:cs typeface="Ubuntu"/>
              <a:sym typeface="Ubuntu"/>
            </a:endParaRPr>
          </a:p>
          <a:p>
            <a:pPr indent="0" lvl="0" marL="457200" rtl="0" algn="l">
              <a:spcBef>
                <a:spcPts val="0"/>
              </a:spcBef>
              <a:spcAft>
                <a:spcPts val="0"/>
              </a:spcAft>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None/>
            </a:pPr>
            <a:r>
              <a:rPr b="1" lang="en-GB" sz="1100">
                <a:solidFill>
                  <a:schemeClr val="lt1"/>
                </a:solidFill>
                <a:latin typeface="Ubuntu"/>
                <a:ea typeface="Ubuntu"/>
                <a:cs typeface="Ubuntu"/>
                <a:sym typeface="Ubuntu"/>
              </a:rPr>
              <a:t>Lukkede punkter</a:t>
            </a:r>
            <a:endParaRPr b="1" sz="1100">
              <a:solidFill>
                <a:schemeClr val="lt1"/>
              </a:solidFill>
              <a:latin typeface="Ubuntu"/>
              <a:ea typeface="Ubuntu"/>
              <a:cs typeface="Ubuntu"/>
              <a:sym typeface="Ubuntu"/>
            </a:endParaRPr>
          </a:p>
          <a:p>
            <a:pPr indent="0" lvl="0" marL="457200" rtl="0" algn="l">
              <a:spcBef>
                <a:spcPts val="0"/>
              </a:spcBef>
              <a:spcAft>
                <a:spcPts val="0"/>
              </a:spcAft>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None/>
            </a:pPr>
            <a:r>
              <a:rPr b="1" lang="en-GB" sz="1100">
                <a:solidFill>
                  <a:schemeClr val="lt1"/>
                </a:solidFill>
                <a:latin typeface="Ubuntu"/>
                <a:ea typeface="Ubuntu"/>
                <a:cs typeface="Ubuntu"/>
                <a:sym typeface="Ubuntu"/>
              </a:rPr>
              <a:t>Ved WorkZone integrationen</a:t>
            </a:r>
            <a:endParaRPr b="1" sz="1100">
              <a:solidFill>
                <a:schemeClr val="lt1"/>
              </a:solidFill>
              <a:latin typeface="Ubuntu"/>
              <a:ea typeface="Ubuntu"/>
              <a:cs typeface="Ubuntu"/>
              <a:sym typeface="Ubuntu"/>
            </a:endParaRPr>
          </a:p>
          <a:p>
            <a:pPr indent="0" lvl="0" marL="457200" rtl="0" algn="l">
              <a:spcBef>
                <a:spcPts val="0"/>
              </a:spcBef>
              <a:spcAft>
                <a:spcPts val="0"/>
              </a:spcAft>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b="1" lang="en-GB" sz="1100">
                <a:solidFill>
                  <a:schemeClr val="lt1"/>
                </a:solidFill>
                <a:latin typeface="Ubuntu"/>
                <a:ea typeface="Ubuntu"/>
                <a:cs typeface="Ubuntu"/>
                <a:sym typeface="Ubuntu"/>
              </a:rPr>
              <a:t>Udvalgskonfiguration</a:t>
            </a:r>
            <a:endParaRPr b="1" sz="1100">
              <a:solidFill>
                <a:schemeClr val="lt1"/>
              </a:solidFill>
              <a:latin typeface="Ubuntu"/>
              <a:ea typeface="Ubuntu"/>
              <a:cs typeface="Ubuntu"/>
              <a:sym typeface="Ubuntu"/>
            </a:endParaRPr>
          </a:p>
          <a:p>
            <a:pPr indent="0" lvl="0" marL="457200" rtl="0" algn="l">
              <a:spcBef>
                <a:spcPts val="0"/>
              </a:spcBef>
              <a:spcAft>
                <a:spcPts val="0"/>
              </a:spcAft>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b="1" lang="en-GB" sz="1100">
                <a:solidFill>
                  <a:schemeClr val="lt1"/>
                </a:solidFill>
                <a:latin typeface="Ubuntu"/>
                <a:ea typeface="Ubuntu"/>
                <a:cs typeface="Ubuntu"/>
                <a:sym typeface="Ubuntu"/>
              </a:rPr>
              <a:t>Advarsel ved upload af dokumenter der ikke er PDF</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b="1" lang="en-GB" sz="1100">
                <a:solidFill>
                  <a:schemeClr val="lt1"/>
                </a:solidFill>
                <a:latin typeface="Ubuntu"/>
                <a:ea typeface="Ubuntu"/>
                <a:cs typeface="Ubuntu"/>
                <a:sym typeface="Ubuntu"/>
              </a:rPr>
              <a:t>Stavekontrol i editoren</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b="1" lang="en-GB" sz="1100">
                <a:solidFill>
                  <a:schemeClr val="lt1"/>
                </a:solidFill>
                <a:latin typeface="Ubuntu"/>
                <a:ea typeface="Ubuntu"/>
                <a:cs typeface="Ubuntu"/>
                <a:sym typeface="Ubuntu"/>
              </a:rPr>
              <a:t>Ændrede termer og visuelt udtryk</a:t>
            </a:r>
            <a:endParaRPr b="1" sz="1100">
              <a:solidFill>
                <a:schemeClr val="lt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b="1" lang="en-GB" sz="1100">
                <a:solidFill>
                  <a:schemeClr val="lt1"/>
                </a:solidFill>
                <a:latin typeface="Ubuntu"/>
                <a:ea typeface="Ubuntu"/>
                <a:cs typeface="Ubuntu"/>
                <a:sym typeface="Ubuntu"/>
              </a:rPr>
              <a:t>Forsiden - Navigationen er forbedret</a:t>
            </a:r>
            <a:endParaRPr b="1" sz="1100">
              <a:solidFill>
                <a:schemeClr val="lt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sz="1100">
              <a:solidFill>
                <a:schemeClr val="lt1"/>
              </a:solidFill>
              <a:latin typeface="Ubuntu"/>
              <a:ea typeface="Ubuntu"/>
              <a:cs typeface="Ubuntu"/>
              <a:sym typeface="Ubuntu"/>
            </a:endParaRPr>
          </a:p>
          <a:p>
            <a:pPr indent="0" lvl="0" marL="457200" rtl="0" algn="l">
              <a:spcBef>
                <a:spcPts val="0"/>
              </a:spcBef>
              <a:spcAft>
                <a:spcPts val="0"/>
              </a:spcAft>
              <a:buClr>
                <a:schemeClr val="dk1"/>
              </a:buClr>
              <a:buSzPts val="1100"/>
              <a:buFont typeface="Arial"/>
              <a:buNone/>
            </a:pPr>
            <a:r>
              <a:rPr b="1" lang="en-GB" sz="1100">
                <a:solidFill>
                  <a:schemeClr val="lt1"/>
                </a:solidFill>
                <a:latin typeface="Ubuntu"/>
                <a:ea typeface="Ubuntu"/>
                <a:cs typeface="Ubuntu"/>
                <a:sym typeface="Ubuntu"/>
              </a:rPr>
              <a:t>Kommende features</a:t>
            </a:r>
            <a:endParaRPr b="1" sz="1100">
              <a:solidFill>
                <a:schemeClr val="lt1"/>
              </a:solidFill>
              <a:latin typeface="Ubuntu"/>
              <a:ea typeface="Ubuntu"/>
              <a:cs typeface="Ubuntu"/>
              <a:sym typeface="Ubuntu"/>
            </a:endParaRPr>
          </a:p>
        </p:txBody>
      </p:sp>
      <p:pic>
        <p:nvPicPr>
          <p:cNvPr id="323" name="Google Shape;323;p59"/>
          <p:cNvPicPr preferRelativeResize="0"/>
          <p:nvPr/>
        </p:nvPicPr>
        <p:blipFill>
          <a:blip r:embed="rId3">
            <a:alphaModFix/>
          </a:blip>
          <a:stretch>
            <a:fillRect/>
          </a:stretch>
        </p:blipFill>
        <p:spPr>
          <a:xfrm>
            <a:off x="128650" y="4809725"/>
            <a:ext cx="1297331" cy="261025"/>
          </a:xfrm>
          <a:prstGeom prst="rect">
            <a:avLst/>
          </a:prstGeom>
          <a:noFill/>
          <a:ln>
            <a:noFill/>
          </a:ln>
        </p:spPr>
      </p:pic>
      <p:pic>
        <p:nvPicPr>
          <p:cNvPr id="324" name="Google Shape;324;p59"/>
          <p:cNvPicPr preferRelativeResize="0"/>
          <p:nvPr/>
        </p:nvPicPr>
        <p:blipFill>
          <a:blip r:embed="rId4">
            <a:alphaModFix/>
          </a:blip>
          <a:stretch>
            <a:fillRect/>
          </a:stretch>
        </p:blipFill>
        <p:spPr>
          <a:xfrm rot="-2150016">
            <a:off x="918985" y="1500909"/>
            <a:ext cx="164506" cy="164506"/>
          </a:xfrm>
          <a:prstGeom prst="rect">
            <a:avLst/>
          </a:prstGeom>
          <a:noFill/>
          <a:ln>
            <a:noFill/>
          </a:ln>
        </p:spPr>
      </p:pic>
      <p:pic>
        <p:nvPicPr>
          <p:cNvPr id="325" name="Google Shape;325;p59"/>
          <p:cNvPicPr preferRelativeResize="0"/>
          <p:nvPr/>
        </p:nvPicPr>
        <p:blipFill>
          <a:blip r:embed="rId4">
            <a:alphaModFix/>
          </a:blip>
          <a:stretch>
            <a:fillRect/>
          </a:stretch>
        </p:blipFill>
        <p:spPr>
          <a:xfrm rot="-2150016">
            <a:off x="918985" y="1829984"/>
            <a:ext cx="164506" cy="164506"/>
          </a:xfrm>
          <a:prstGeom prst="rect">
            <a:avLst/>
          </a:prstGeom>
          <a:noFill/>
          <a:ln>
            <a:noFill/>
          </a:ln>
        </p:spPr>
      </p:pic>
      <p:pic>
        <p:nvPicPr>
          <p:cNvPr id="326" name="Google Shape;326;p59"/>
          <p:cNvPicPr preferRelativeResize="0"/>
          <p:nvPr/>
        </p:nvPicPr>
        <p:blipFill>
          <a:blip r:embed="rId4">
            <a:alphaModFix/>
          </a:blip>
          <a:stretch>
            <a:fillRect/>
          </a:stretch>
        </p:blipFill>
        <p:spPr>
          <a:xfrm rot="-2150016">
            <a:off x="918985" y="2159059"/>
            <a:ext cx="164506" cy="164506"/>
          </a:xfrm>
          <a:prstGeom prst="rect">
            <a:avLst/>
          </a:prstGeom>
          <a:noFill/>
          <a:ln>
            <a:noFill/>
          </a:ln>
        </p:spPr>
      </p:pic>
      <p:pic>
        <p:nvPicPr>
          <p:cNvPr id="327" name="Google Shape;327;p59"/>
          <p:cNvPicPr preferRelativeResize="0"/>
          <p:nvPr/>
        </p:nvPicPr>
        <p:blipFill>
          <a:blip r:embed="rId4">
            <a:alphaModFix/>
          </a:blip>
          <a:stretch>
            <a:fillRect/>
          </a:stretch>
        </p:blipFill>
        <p:spPr>
          <a:xfrm rot="-2150016">
            <a:off x="918985" y="2488134"/>
            <a:ext cx="164506" cy="164506"/>
          </a:xfrm>
          <a:prstGeom prst="rect">
            <a:avLst/>
          </a:prstGeom>
          <a:noFill/>
          <a:ln>
            <a:noFill/>
          </a:ln>
        </p:spPr>
      </p:pic>
      <p:pic>
        <p:nvPicPr>
          <p:cNvPr id="328" name="Google Shape;328;p59"/>
          <p:cNvPicPr preferRelativeResize="0"/>
          <p:nvPr/>
        </p:nvPicPr>
        <p:blipFill>
          <a:blip r:embed="rId4">
            <a:alphaModFix/>
          </a:blip>
          <a:stretch>
            <a:fillRect/>
          </a:stretch>
        </p:blipFill>
        <p:spPr>
          <a:xfrm rot="-2150016">
            <a:off x="918985" y="2837684"/>
            <a:ext cx="164506" cy="164506"/>
          </a:xfrm>
          <a:prstGeom prst="rect">
            <a:avLst/>
          </a:prstGeom>
          <a:noFill/>
          <a:ln>
            <a:noFill/>
          </a:ln>
        </p:spPr>
      </p:pic>
      <p:pic>
        <p:nvPicPr>
          <p:cNvPr id="329" name="Google Shape;329;p59"/>
          <p:cNvPicPr preferRelativeResize="0"/>
          <p:nvPr/>
        </p:nvPicPr>
        <p:blipFill>
          <a:blip r:embed="rId4">
            <a:alphaModFix/>
          </a:blip>
          <a:stretch>
            <a:fillRect/>
          </a:stretch>
        </p:blipFill>
        <p:spPr>
          <a:xfrm rot="-2150016">
            <a:off x="918985" y="3169334"/>
            <a:ext cx="164506" cy="164506"/>
          </a:xfrm>
          <a:prstGeom prst="rect">
            <a:avLst/>
          </a:prstGeom>
          <a:noFill/>
          <a:ln>
            <a:noFill/>
          </a:ln>
        </p:spPr>
      </p:pic>
      <p:pic>
        <p:nvPicPr>
          <p:cNvPr id="330" name="Google Shape;330;p59"/>
          <p:cNvPicPr preferRelativeResize="0"/>
          <p:nvPr/>
        </p:nvPicPr>
        <p:blipFill>
          <a:blip r:embed="rId4">
            <a:alphaModFix/>
          </a:blip>
          <a:stretch>
            <a:fillRect/>
          </a:stretch>
        </p:blipFill>
        <p:spPr>
          <a:xfrm rot="-2150016">
            <a:off x="918985" y="3485709"/>
            <a:ext cx="164506" cy="164506"/>
          </a:xfrm>
          <a:prstGeom prst="rect">
            <a:avLst/>
          </a:prstGeom>
          <a:noFill/>
          <a:ln>
            <a:noFill/>
          </a:ln>
        </p:spPr>
      </p:pic>
      <p:pic>
        <p:nvPicPr>
          <p:cNvPr id="331" name="Google Shape;331;p59"/>
          <p:cNvPicPr preferRelativeResize="0"/>
          <p:nvPr/>
        </p:nvPicPr>
        <p:blipFill>
          <a:blip r:embed="rId4">
            <a:alphaModFix/>
          </a:blip>
          <a:stretch>
            <a:fillRect/>
          </a:stretch>
        </p:blipFill>
        <p:spPr>
          <a:xfrm rot="-2150016">
            <a:off x="918985" y="3825021"/>
            <a:ext cx="164506" cy="164506"/>
          </a:xfrm>
          <a:prstGeom prst="rect">
            <a:avLst/>
          </a:prstGeom>
          <a:noFill/>
          <a:ln>
            <a:noFill/>
          </a:ln>
        </p:spPr>
      </p:pic>
      <p:pic>
        <p:nvPicPr>
          <p:cNvPr id="332" name="Google Shape;332;p59"/>
          <p:cNvPicPr preferRelativeResize="0"/>
          <p:nvPr/>
        </p:nvPicPr>
        <p:blipFill>
          <a:blip r:embed="rId5">
            <a:alphaModFix/>
          </a:blip>
          <a:stretch>
            <a:fillRect/>
          </a:stretch>
        </p:blipFill>
        <p:spPr>
          <a:xfrm rot="546931">
            <a:off x="6705225" y="1141588"/>
            <a:ext cx="2565875" cy="2565875"/>
          </a:xfrm>
          <a:prstGeom prst="rect">
            <a:avLst/>
          </a:prstGeom>
          <a:noFill/>
          <a:ln>
            <a:noFill/>
          </a:ln>
        </p:spPr>
      </p:pic>
      <p:pic>
        <p:nvPicPr>
          <p:cNvPr id="333" name="Google Shape;333;p59"/>
          <p:cNvPicPr preferRelativeResize="0"/>
          <p:nvPr/>
        </p:nvPicPr>
        <p:blipFill>
          <a:blip r:embed="rId4">
            <a:alphaModFix/>
          </a:blip>
          <a:stretch>
            <a:fillRect/>
          </a:stretch>
        </p:blipFill>
        <p:spPr>
          <a:xfrm rot="-2150016">
            <a:off x="918985" y="4164021"/>
            <a:ext cx="164506" cy="164506"/>
          </a:xfrm>
          <a:prstGeom prst="rect">
            <a:avLst/>
          </a:prstGeom>
          <a:noFill/>
          <a:ln>
            <a:noFill/>
          </a:ln>
        </p:spPr>
      </p:pic>
      <p:pic>
        <p:nvPicPr>
          <p:cNvPr id="334" name="Google Shape;334;p59"/>
          <p:cNvPicPr preferRelativeResize="0"/>
          <p:nvPr/>
        </p:nvPicPr>
        <p:blipFill>
          <a:blip r:embed="rId6">
            <a:alphaModFix/>
          </a:blip>
          <a:stretch>
            <a:fillRect/>
          </a:stretch>
        </p:blipFill>
        <p:spPr>
          <a:xfrm>
            <a:off x="6949634" y="2651225"/>
            <a:ext cx="1771562" cy="43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253"/>
        </a:solidFill>
      </p:bgPr>
    </p:bg>
    <p:spTree>
      <p:nvGrpSpPr>
        <p:cNvPr id="338" name="Shape 338"/>
        <p:cNvGrpSpPr/>
        <p:nvPr/>
      </p:nvGrpSpPr>
      <p:grpSpPr>
        <a:xfrm>
          <a:off x="0" y="0"/>
          <a:ext cx="0" cy="0"/>
          <a:chOff x="0" y="0"/>
          <a:chExt cx="0" cy="0"/>
        </a:xfrm>
      </p:grpSpPr>
      <p:sp>
        <p:nvSpPr>
          <p:cNvPr id="339" name="Google Shape;339;p60"/>
          <p:cNvSpPr txBox="1"/>
          <p:nvPr/>
        </p:nvSpPr>
        <p:spPr>
          <a:xfrm>
            <a:off x="768725" y="1765950"/>
            <a:ext cx="2975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Ubuntu Medium"/>
                <a:ea typeface="Ubuntu Medium"/>
                <a:cs typeface="Ubuntu Medium"/>
                <a:sym typeface="Ubuntu Medium"/>
              </a:rPr>
              <a:t>Sagsfremstilling kan hentes fra filsystem (pdf) eller fra WorkZone (word og pdf)</a:t>
            </a:r>
            <a:endParaRPr>
              <a:solidFill>
                <a:schemeClr val="lt1"/>
              </a:solidFill>
              <a:latin typeface="Ubuntu Medium"/>
              <a:ea typeface="Ubuntu Medium"/>
              <a:cs typeface="Ubuntu Medium"/>
              <a:sym typeface="Ubuntu Medium"/>
            </a:endParaRPr>
          </a:p>
        </p:txBody>
      </p:sp>
      <p:pic>
        <p:nvPicPr>
          <p:cNvPr id="340" name="Google Shape;340;p60"/>
          <p:cNvPicPr preferRelativeResize="0"/>
          <p:nvPr/>
        </p:nvPicPr>
        <p:blipFill>
          <a:blip r:embed="rId3">
            <a:alphaModFix/>
          </a:blip>
          <a:stretch>
            <a:fillRect/>
          </a:stretch>
        </p:blipFill>
        <p:spPr>
          <a:xfrm>
            <a:off x="122900" y="4681526"/>
            <a:ext cx="1714601" cy="345000"/>
          </a:xfrm>
          <a:prstGeom prst="rect">
            <a:avLst/>
          </a:prstGeom>
          <a:noFill/>
          <a:ln>
            <a:noFill/>
          </a:ln>
        </p:spPr>
      </p:pic>
      <p:sp>
        <p:nvSpPr>
          <p:cNvPr id="341" name="Google Shape;341;p60"/>
          <p:cNvSpPr txBox="1"/>
          <p:nvPr>
            <p:ph type="title"/>
          </p:nvPr>
        </p:nvSpPr>
        <p:spPr>
          <a:xfrm>
            <a:off x="369250" y="251300"/>
            <a:ext cx="6696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solidFill>
                  <a:schemeClr val="lt1"/>
                </a:solidFill>
                <a:latin typeface="Ubuntu"/>
                <a:ea typeface="Ubuntu"/>
                <a:cs typeface="Ubuntu"/>
                <a:sym typeface="Ubuntu"/>
              </a:rPr>
              <a:t>Ny PDF-generator</a:t>
            </a:r>
            <a:endParaRPr b="1">
              <a:solidFill>
                <a:schemeClr val="lt1"/>
              </a:solidFill>
              <a:latin typeface="Ubuntu"/>
              <a:ea typeface="Ubuntu"/>
              <a:cs typeface="Ubuntu"/>
              <a:sym typeface="Ubuntu"/>
            </a:endParaRPr>
          </a:p>
        </p:txBody>
      </p:sp>
      <p:sp>
        <p:nvSpPr>
          <p:cNvPr id="342" name="Google Shape;342;p60"/>
          <p:cNvSpPr txBox="1"/>
          <p:nvPr/>
        </p:nvSpPr>
        <p:spPr>
          <a:xfrm>
            <a:off x="796775" y="2921125"/>
            <a:ext cx="2919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Ubuntu Medium"/>
                <a:ea typeface="Ubuntu Medium"/>
                <a:cs typeface="Ubuntu Medium"/>
                <a:sym typeface="Ubuntu Medium"/>
              </a:rPr>
              <a:t>PDF for hvert punkt sendes videre til Prepare. </a:t>
            </a:r>
            <a:endParaRPr>
              <a:solidFill>
                <a:schemeClr val="lt1"/>
              </a:solidFill>
              <a:latin typeface="Ubuntu Medium"/>
              <a:ea typeface="Ubuntu Medium"/>
              <a:cs typeface="Ubuntu Medium"/>
              <a:sym typeface="Ubuntu Medium"/>
            </a:endParaRPr>
          </a:p>
        </p:txBody>
      </p:sp>
      <p:pic>
        <p:nvPicPr>
          <p:cNvPr id="343" name="Google Shape;343;p60"/>
          <p:cNvPicPr preferRelativeResize="0"/>
          <p:nvPr/>
        </p:nvPicPr>
        <p:blipFill>
          <a:blip r:embed="rId4">
            <a:alphaModFix/>
          </a:blip>
          <a:stretch>
            <a:fillRect/>
          </a:stretch>
        </p:blipFill>
        <p:spPr>
          <a:xfrm rot="-2150015">
            <a:off x="478696" y="1883122"/>
            <a:ext cx="231207" cy="231207"/>
          </a:xfrm>
          <a:prstGeom prst="rect">
            <a:avLst/>
          </a:prstGeom>
          <a:noFill/>
          <a:ln>
            <a:noFill/>
          </a:ln>
        </p:spPr>
      </p:pic>
      <p:pic>
        <p:nvPicPr>
          <p:cNvPr id="344" name="Google Shape;344;p60"/>
          <p:cNvPicPr preferRelativeResize="0"/>
          <p:nvPr/>
        </p:nvPicPr>
        <p:blipFill>
          <a:blip r:embed="rId4">
            <a:alphaModFix/>
          </a:blip>
          <a:stretch>
            <a:fillRect/>
          </a:stretch>
        </p:blipFill>
        <p:spPr>
          <a:xfrm rot="-2150015">
            <a:off x="478696" y="3113310"/>
            <a:ext cx="231207" cy="231207"/>
          </a:xfrm>
          <a:prstGeom prst="rect">
            <a:avLst/>
          </a:prstGeom>
          <a:noFill/>
          <a:ln>
            <a:noFill/>
          </a:ln>
        </p:spPr>
      </p:pic>
      <p:pic>
        <p:nvPicPr>
          <p:cNvPr id="345" name="Google Shape;345;p60"/>
          <p:cNvPicPr preferRelativeResize="0"/>
          <p:nvPr/>
        </p:nvPicPr>
        <p:blipFill rotWithShape="1">
          <a:blip r:embed="rId5">
            <a:alphaModFix/>
          </a:blip>
          <a:srcRect b="0" l="0" r="0" t="0"/>
          <a:stretch/>
        </p:blipFill>
        <p:spPr>
          <a:xfrm>
            <a:off x="3223925" y="1508975"/>
            <a:ext cx="6064952" cy="3559101"/>
          </a:xfrm>
          <a:prstGeom prst="rect">
            <a:avLst/>
          </a:prstGeom>
          <a:noFill/>
          <a:ln>
            <a:noFill/>
          </a:ln>
        </p:spPr>
      </p:pic>
      <p:pic>
        <p:nvPicPr>
          <p:cNvPr id="346" name="Google Shape;346;p60"/>
          <p:cNvPicPr preferRelativeResize="0"/>
          <p:nvPr/>
        </p:nvPicPr>
        <p:blipFill>
          <a:blip r:embed="rId6">
            <a:alphaModFix/>
          </a:blip>
          <a:stretch>
            <a:fillRect/>
          </a:stretch>
        </p:blipFill>
        <p:spPr>
          <a:xfrm>
            <a:off x="4121475" y="1765950"/>
            <a:ext cx="4137476" cy="2092325"/>
          </a:xfrm>
          <a:prstGeom prst="rect">
            <a:avLst/>
          </a:prstGeom>
          <a:noFill/>
          <a:ln>
            <a:noFill/>
          </a:ln>
        </p:spPr>
      </p:pic>
      <p:pic>
        <p:nvPicPr>
          <p:cNvPr id="347" name="Google Shape;347;p60"/>
          <p:cNvPicPr preferRelativeResize="0"/>
          <p:nvPr/>
        </p:nvPicPr>
        <p:blipFill>
          <a:blip r:embed="rId4">
            <a:alphaModFix/>
          </a:blip>
          <a:stretch>
            <a:fillRect/>
          </a:stretch>
        </p:blipFill>
        <p:spPr>
          <a:xfrm rot="-2150015">
            <a:off x="478696" y="3920310"/>
            <a:ext cx="231207" cy="231207"/>
          </a:xfrm>
          <a:prstGeom prst="rect">
            <a:avLst/>
          </a:prstGeom>
          <a:noFill/>
          <a:ln>
            <a:noFill/>
          </a:ln>
        </p:spPr>
      </p:pic>
      <p:sp>
        <p:nvSpPr>
          <p:cNvPr id="348" name="Google Shape;348;p60"/>
          <p:cNvSpPr txBox="1"/>
          <p:nvPr/>
        </p:nvSpPr>
        <p:spPr>
          <a:xfrm>
            <a:off x="796763" y="3751400"/>
            <a:ext cx="2919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a:solidFill>
                  <a:schemeClr val="lt1"/>
                </a:solidFill>
                <a:latin typeface="Ubuntu Medium"/>
                <a:ea typeface="Ubuntu Medium"/>
                <a:cs typeface="Ubuntu Medium"/>
                <a:sym typeface="Ubuntu Medium"/>
              </a:rPr>
              <a:t>Dvs. det layout, der ses i pdf’en, er lig med layout i Prepare</a:t>
            </a:r>
            <a:endParaRPr>
              <a:solidFill>
                <a:schemeClr val="lt1"/>
              </a:solidFill>
              <a:latin typeface="Ubuntu Medium"/>
              <a:ea typeface="Ubuntu Medium"/>
              <a:cs typeface="Ubuntu Medium"/>
              <a:sym typeface="Ubuntu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253"/>
        </a:solidFill>
      </p:bgPr>
    </p:bg>
    <p:spTree>
      <p:nvGrpSpPr>
        <p:cNvPr id="352" name="Shape 352"/>
        <p:cNvGrpSpPr/>
        <p:nvPr/>
      </p:nvGrpSpPr>
      <p:grpSpPr>
        <a:xfrm>
          <a:off x="0" y="0"/>
          <a:ext cx="0" cy="0"/>
          <a:chOff x="0" y="0"/>
          <a:chExt cx="0" cy="0"/>
        </a:xfrm>
      </p:grpSpPr>
      <p:sp>
        <p:nvSpPr>
          <p:cNvPr id="353" name="Google Shape;353;p61"/>
          <p:cNvSpPr txBox="1"/>
          <p:nvPr/>
        </p:nvSpPr>
        <p:spPr>
          <a:xfrm>
            <a:off x="833675" y="1591450"/>
            <a:ext cx="2845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Åbne beslutninger kan vises på lukkede punkter i Publication</a:t>
            </a:r>
            <a:endParaRPr b="1">
              <a:solidFill>
                <a:schemeClr val="lt1"/>
              </a:solidFill>
              <a:latin typeface="Open Sans"/>
              <a:ea typeface="Open Sans"/>
              <a:cs typeface="Open Sans"/>
              <a:sym typeface="Open Sans"/>
            </a:endParaRPr>
          </a:p>
        </p:txBody>
      </p:sp>
      <p:pic>
        <p:nvPicPr>
          <p:cNvPr id="354" name="Google Shape;354;p61"/>
          <p:cNvPicPr preferRelativeResize="0"/>
          <p:nvPr/>
        </p:nvPicPr>
        <p:blipFill>
          <a:blip r:embed="rId3">
            <a:alphaModFix/>
          </a:blip>
          <a:stretch>
            <a:fillRect/>
          </a:stretch>
        </p:blipFill>
        <p:spPr>
          <a:xfrm>
            <a:off x="122900" y="4681526"/>
            <a:ext cx="1714601" cy="345000"/>
          </a:xfrm>
          <a:prstGeom prst="rect">
            <a:avLst/>
          </a:prstGeom>
          <a:noFill/>
          <a:ln>
            <a:noFill/>
          </a:ln>
        </p:spPr>
      </p:pic>
      <p:sp>
        <p:nvSpPr>
          <p:cNvPr id="355" name="Google Shape;355;p61"/>
          <p:cNvSpPr txBox="1"/>
          <p:nvPr>
            <p:ph type="title"/>
          </p:nvPr>
        </p:nvSpPr>
        <p:spPr>
          <a:xfrm>
            <a:off x="491975" y="251300"/>
            <a:ext cx="6696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solidFill>
                  <a:schemeClr val="lt1"/>
                </a:solidFill>
                <a:latin typeface="Ubuntu"/>
                <a:ea typeface="Ubuntu"/>
                <a:cs typeface="Ubuntu"/>
                <a:sym typeface="Ubuntu"/>
              </a:rPr>
              <a:t>Lukkede punkter </a:t>
            </a:r>
            <a:endParaRPr b="1">
              <a:solidFill>
                <a:schemeClr val="lt1"/>
              </a:solidFill>
              <a:latin typeface="Ubuntu"/>
              <a:ea typeface="Ubuntu"/>
              <a:cs typeface="Ubuntu"/>
              <a:sym typeface="Ubuntu"/>
            </a:endParaRPr>
          </a:p>
        </p:txBody>
      </p:sp>
      <p:sp>
        <p:nvSpPr>
          <p:cNvPr id="356" name="Google Shape;356;p61"/>
          <p:cNvSpPr txBox="1"/>
          <p:nvPr/>
        </p:nvSpPr>
        <p:spPr>
          <a:xfrm>
            <a:off x="796775" y="2921125"/>
            <a:ext cx="2919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Lukkede punkter kan tilføjes allerede i punktskabelonen</a:t>
            </a:r>
            <a:endParaRPr b="1">
              <a:solidFill>
                <a:schemeClr val="lt1"/>
              </a:solidFill>
              <a:latin typeface="Open Sans"/>
              <a:ea typeface="Open Sans"/>
              <a:cs typeface="Open Sans"/>
              <a:sym typeface="Open Sans"/>
            </a:endParaRPr>
          </a:p>
        </p:txBody>
      </p:sp>
      <p:pic>
        <p:nvPicPr>
          <p:cNvPr id="357" name="Google Shape;357;p61"/>
          <p:cNvPicPr preferRelativeResize="0"/>
          <p:nvPr/>
        </p:nvPicPr>
        <p:blipFill>
          <a:blip r:embed="rId4">
            <a:alphaModFix/>
          </a:blip>
          <a:stretch>
            <a:fillRect/>
          </a:stretch>
        </p:blipFill>
        <p:spPr>
          <a:xfrm rot="-2150015">
            <a:off x="478696" y="1865322"/>
            <a:ext cx="231207" cy="231207"/>
          </a:xfrm>
          <a:prstGeom prst="rect">
            <a:avLst/>
          </a:prstGeom>
          <a:noFill/>
          <a:ln>
            <a:noFill/>
          </a:ln>
        </p:spPr>
      </p:pic>
      <p:pic>
        <p:nvPicPr>
          <p:cNvPr id="358" name="Google Shape;358;p61"/>
          <p:cNvPicPr preferRelativeResize="0"/>
          <p:nvPr/>
        </p:nvPicPr>
        <p:blipFill>
          <a:blip r:embed="rId4">
            <a:alphaModFix/>
          </a:blip>
          <a:stretch>
            <a:fillRect/>
          </a:stretch>
        </p:blipFill>
        <p:spPr>
          <a:xfrm rot="-2150015">
            <a:off x="478696" y="3128685"/>
            <a:ext cx="231207" cy="231207"/>
          </a:xfrm>
          <a:prstGeom prst="rect">
            <a:avLst/>
          </a:prstGeom>
          <a:noFill/>
          <a:ln>
            <a:noFill/>
          </a:ln>
        </p:spPr>
      </p:pic>
      <p:pic>
        <p:nvPicPr>
          <p:cNvPr id="359" name="Google Shape;359;p61"/>
          <p:cNvPicPr preferRelativeResize="0"/>
          <p:nvPr/>
        </p:nvPicPr>
        <p:blipFill rotWithShape="1">
          <a:blip r:embed="rId5">
            <a:alphaModFix/>
          </a:blip>
          <a:srcRect b="0" l="0" r="0" t="0"/>
          <a:stretch/>
        </p:blipFill>
        <p:spPr>
          <a:xfrm>
            <a:off x="3449625" y="1641425"/>
            <a:ext cx="5839252" cy="3426649"/>
          </a:xfrm>
          <a:prstGeom prst="rect">
            <a:avLst/>
          </a:prstGeom>
          <a:noFill/>
          <a:ln>
            <a:noFill/>
          </a:ln>
        </p:spPr>
      </p:pic>
      <p:pic>
        <p:nvPicPr>
          <p:cNvPr id="360" name="Google Shape;360;p61"/>
          <p:cNvPicPr preferRelativeResize="0"/>
          <p:nvPr/>
        </p:nvPicPr>
        <p:blipFill>
          <a:blip r:embed="rId6">
            <a:alphaModFix/>
          </a:blip>
          <a:stretch>
            <a:fillRect/>
          </a:stretch>
        </p:blipFill>
        <p:spPr>
          <a:xfrm>
            <a:off x="4329750" y="1778475"/>
            <a:ext cx="3993876" cy="2806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253"/>
        </a:solidFill>
      </p:bgPr>
    </p:bg>
    <p:spTree>
      <p:nvGrpSpPr>
        <p:cNvPr id="364" name="Shape 364"/>
        <p:cNvGrpSpPr/>
        <p:nvPr/>
      </p:nvGrpSpPr>
      <p:grpSpPr>
        <a:xfrm>
          <a:off x="0" y="0"/>
          <a:ext cx="0" cy="0"/>
          <a:chOff x="0" y="0"/>
          <a:chExt cx="0" cy="0"/>
        </a:xfrm>
      </p:grpSpPr>
      <p:sp>
        <p:nvSpPr>
          <p:cNvPr id="365" name="Google Shape;365;p62"/>
          <p:cNvSpPr txBox="1"/>
          <p:nvPr/>
        </p:nvSpPr>
        <p:spPr>
          <a:xfrm>
            <a:off x="784200" y="1591463"/>
            <a:ext cx="2975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a:solidFill>
                  <a:schemeClr val="lt1"/>
                </a:solidFill>
                <a:latin typeface="Open Sans"/>
                <a:ea typeface="Open Sans"/>
                <a:cs typeface="Open Sans"/>
                <a:sym typeface="Open Sans"/>
              </a:rPr>
              <a:t>På punkt med sagstilknytning er der tilføjet knappen </a:t>
            </a:r>
            <a:br>
              <a:rPr b="1" lang="en-GB">
                <a:solidFill>
                  <a:schemeClr val="lt1"/>
                </a:solidFill>
                <a:latin typeface="Open Sans"/>
                <a:ea typeface="Open Sans"/>
                <a:cs typeface="Open Sans"/>
                <a:sym typeface="Open Sans"/>
              </a:rPr>
            </a:br>
            <a:r>
              <a:rPr b="1" lang="en-GB">
                <a:solidFill>
                  <a:schemeClr val="lt1"/>
                </a:solidFill>
                <a:latin typeface="Open Sans"/>
                <a:ea typeface="Open Sans"/>
                <a:cs typeface="Open Sans"/>
                <a:sym typeface="Open Sans"/>
              </a:rPr>
              <a:t>“Åbn sag i ESDH”</a:t>
            </a:r>
            <a:endParaRPr>
              <a:solidFill>
                <a:schemeClr val="lt1"/>
              </a:solidFill>
              <a:latin typeface="Ubuntu Medium"/>
              <a:ea typeface="Ubuntu Medium"/>
              <a:cs typeface="Ubuntu Medium"/>
              <a:sym typeface="Ubuntu Medium"/>
            </a:endParaRPr>
          </a:p>
        </p:txBody>
      </p:sp>
      <p:pic>
        <p:nvPicPr>
          <p:cNvPr id="366" name="Google Shape;366;p62"/>
          <p:cNvPicPr preferRelativeResize="0"/>
          <p:nvPr/>
        </p:nvPicPr>
        <p:blipFill>
          <a:blip r:embed="rId3">
            <a:alphaModFix/>
          </a:blip>
          <a:stretch>
            <a:fillRect/>
          </a:stretch>
        </p:blipFill>
        <p:spPr>
          <a:xfrm>
            <a:off x="122900" y="4681526"/>
            <a:ext cx="1714601" cy="345000"/>
          </a:xfrm>
          <a:prstGeom prst="rect">
            <a:avLst/>
          </a:prstGeom>
          <a:noFill/>
          <a:ln>
            <a:noFill/>
          </a:ln>
        </p:spPr>
      </p:pic>
      <p:sp>
        <p:nvSpPr>
          <p:cNvPr id="367" name="Google Shape;367;p62"/>
          <p:cNvSpPr txBox="1"/>
          <p:nvPr>
            <p:ph type="title"/>
          </p:nvPr>
        </p:nvSpPr>
        <p:spPr>
          <a:xfrm>
            <a:off x="369250" y="251300"/>
            <a:ext cx="6696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solidFill>
                  <a:schemeClr val="lt1"/>
                </a:solidFill>
                <a:latin typeface="Ubuntu"/>
                <a:ea typeface="Ubuntu"/>
                <a:cs typeface="Ubuntu"/>
                <a:sym typeface="Ubuntu"/>
              </a:rPr>
              <a:t>WorkZone-integration</a:t>
            </a:r>
            <a:endParaRPr b="1">
              <a:solidFill>
                <a:schemeClr val="lt1"/>
              </a:solidFill>
              <a:latin typeface="Ubuntu"/>
              <a:ea typeface="Ubuntu"/>
              <a:cs typeface="Ubuntu"/>
              <a:sym typeface="Ubuntu"/>
            </a:endParaRPr>
          </a:p>
        </p:txBody>
      </p:sp>
      <p:sp>
        <p:nvSpPr>
          <p:cNvPr id="368" name="Google Shape;368;p62"/>
          <p:cNvSpPr txBox="1"/>
          <p:nvPr/>
        </p:nvSpPr>
        <p:spPr>
          <a:xfrm>
            <a:off x="796775" y="2589938"/>
            <a:ext cx="2919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a:solidFill>
                  <a:schemeClr val="lt1"/>
                </a:solidFill>
                <a:latin typeface="Open Sans"/>
                <a:ea typeface="Open Sans"/>
                <a:cs typeface="Open Sans"/>
                <a:sym typeface="Open Sans"/>
              </a:rPr>
              <a:t>Ny knap med teksten “Opdater”, der henter de seneste WorkZone-bilag</a:t>
            </a:r>
            <a:endParaRPr>
              <a:solidFill>
                <a:schemeClr val="lt1"/>
              </a:solidFill>
              <a:latin typeface="Open Sans Medium"/>
              <a:ea typeface="Open Sans Medium"/>
              <a:cs typeface="Open Sans Medium"/>
              <a:sym typeface="Open Sans Medium"/>
            </a:endParaRPr>
          </a:p>
        </p:txBody>
      </p:sp>
      <p:pic>
        <p:nvPicPr>
          <p:cNvPr id="369" name="Google Shape;369;p62"/>
          <p:cNvPicPr preferRelativeResize="0"/>
          <p:nvPr/>
        </p:nvPicPr>
        <p:blipFill>
          <a:blip r:embed="rId4">
            <a:alphaModFix/>
          </a:blip>
          <a:stretch>
            <a:fillRect/>
          </a:stretch>
        </p:blipFill>
        <p:spPr>
          <a:xfrm rot="-2150015">
            <a:off x="494171" y="1708635"/>
            <a:ext cx="231207" cy="231207"/>
          </a:xfrm>
          <a:prstGeom prst="rect">
            <a:avLst/>
          </a:prstGeom>
          <a:noFill/>
          <a:ln>
            <a:noFill/>
          </a:ln>
        </p:spPr>
      </p:pic>
      <p:pic>
        <p:nvPicPr>
          <p:cNvPr id="370" name="Google Shape;370;p62"/>
          <p:cNvPicPr preferRelativeResize="0"/>
          <p:nvPr/>
        </p:nvPicPr>
        <p:blipFill>
          <a:blip r:embed="rId4">
            <a:alphaModFix/>
          </a:blip>
          <a:stretch>
            <a:fillRect/>
          </a:stretch>
        </p:blipFill>
        <p:spPr>
          <a:xfrm rot="-2150015">
            <a:off x="478696" y="2782122"/>
            <a:ext cx="231207" cy="231207"/>
          </a:xfrm>
          <a:prstGeom prst="rect">
            <a:avLst/>
          </a:prstGeom>
          <a:noFill/>
          <a:ln>
            <a:noFill/>
          </a:ln>
        </p:spPr>
      </p:pic>
      <p:pic>
        <p:nvPicPr>
          <p:cNvPr id="371" name="Google Shape;371;p62"/>
          <p:cNvPicPr preferRelativeResize="0"/>
          <p:nvPr/>
        </p:nvPicPr>
        <p:blipFill rotWithShape="1">
          <a:blip r:embed="rId5">
            <a:alphaModFix/>
          </a:blip>
          <a:srcRect b="0" l="0" r="0" t="0"/>
          <a:stretch/>
        </p:blipFill>
        <p:spPr>
          <a:xfrm>
            <a:off x="3278075" y="1547375"/>
            <a:ext cx="6128051" cy="3596126"/>
          </a:xfrm>
          <a:prstGeom prst="rect">
            <a:avLst/>
          </a:prstGeom>
          <a:noFill/>
          <a:ln>
            <a:noFill/>
          </a:ln>
        </p:spPr>
      </p:pic>
      <p:pic>
        <p:nvPicPr>
          <p:cNvPr id="372" name="Google Shape;372;p62"/>
          <p:cNvPicPr preferRelativeResize="0"/>
          <p:nvPr/>
        </p:nvPicPr>
        <p:blipFill>
          <a:blip r:embed="rId4">
            <a:alphaModFix/>
          </a:blip>
          <a:stretch>
            <a:fillRect/>
          </a:stretch>
        </p:blipFill>
        <p:spPr>
          <a:xfrm rot="-2150015">
            <a:off x="478696" y="3757335"/>
            <a:ext cx="231207" cy="231207"/>
          </a:xfrm>
          <a:prstGeom prst="rect">
            <a:avLst/>
          </a:prstGeom>
          <a:noFill/>
          <a:ln>
            <a:noFill/>
          </a:ln>
        </p:spPr>
      </p:pic>
      <p:sp>
        <p:nvSpPr>
          <p:cNvPr id="373" name="Google Shape;373;p62"/>
          <p:cNvSpPr txBox="1"/>
          <p:nvPr/>
        </p:nvSpPr>
        <p:spPr>
          <a:xfrm>
            <a:off x="796763" y="3588425"/>
            <a:ext cx="2919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Få vist samtlige af sagens bilag ved fremsøgning af sagens dokumenter - og dermed ikke kun de første 50 </a:t>
            </a:r>
            <a:endParaRPr>
              <a:solidFill>
                <a:schemeClr val="lt1"/>
              </a:solidFill>
              <a:latin typeface="Ubuntu Medium"/>
              <a:ea typeface="Ubuntu Medium"/>
              <a:cs typeface="Ubuntu Medium"/>
              <a:sym typeface="Ubuntu Medium"/>
            </a:endParaRPr>
          </a:p>
        </p:txBody>
      </p:sp>
      <p:pic>
        <p:nvPicPr>
          <p:cNvPr id="374" name="Google Shape;374;p62"/>
          <p:cNvPicPr preferRelativeResize="0"/>
          <p:nvPr/>
        </p:nvPicPr>
        <p:blipFill>
          <a:blip r:embed="rId6">
            <a:alphaModFix/>
          </a:blip>
          <a:stretch>
            <a:fillRect/>
          </a:stretch>
        </p:blipFill>
        <p:spPr>
          <a:xfrm>
            <a:off x="4106100" y="1721175"/>
            <a:ext cx="4308849" cy="281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0D8"/>
        </a:solidFill>
      </p:bgPr>
    </p:bg>
    <p:spTree>
      <p:nvGrpSpPr>
        <p:cNvPr id="378" name="Shape 378"/>
        <p:cNvGrpSpPr/>
        <p:nvPr/>
      </p:nvGrpSpPr>
      <p:grpSpPr>
        <a:xfrm>
          <a:off x="0" y="0"/>
          <a:ext cx="0" cy="0"/>
          <a:chOff x="0" y="0"/>
          <a:chExt cx="0" cy="0"/>
        </a:xfrm>
      </p:grpSpPr>
      <p:sp>
        <p:nvSpPr>
          <p:cNvPr id="379" name="Google Shape;379;p63"/>
          <p:cNvSpPr txBox="1"/>
          <p:nvPr>
            <p:ph type="title"/>
          </p:nvPr>
        </p:nvSpPr>
        <p:spPr>
          <a:xfrm>
            <a:off x="365700" y="641875"/>
            <a:ext cx="55698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GB">
                <a:latin typeface="Ubuntu"/>
                <a:ea typeface="Ubuntu"/>
                <a:cs typeface="Ubuntu"/>
                <a:sym typeface="Ubuntu"/>
              </a:rPr>
              <a:t>Udvalgskonfiguration</a:t>
            </a:r>
            <a:endParaRPr/>
          </a:p>
        </p:txBody>
      </p:sp>
      <p:pic>
        <p:nvPicPr>
          <p:cNvPr id="380" name="Google Shape;380;p63"/>
          <p:cNvPicPr preferRelativeResize="0"/>
          <p:nvPr/>
        </p:nvPicPr>
        <p:blipFill>
          <a:blip r:embed="rId3">
            <a:alphaModFix/>
          </a:blip>
          <a:stretch>
            <a:fillRect/>
          </a:stretch>
        </p:blipFill>
        <p:spPr>
          <a:xfrm>
            <a:off x="6895850" y="46950"/>
            <a:ext cx="1926900" cy="1926900"/>
          </a:xfrm>
          <a:prstGeom prst="rect">
            <a:avLst/>
          </a:prstGeom>
          <a:noFill/>
          <a:ln>
            <a:noFill/>
          </a:ln>
        </p:spPr>
      </p:pic>
      <p:pic>
        <p:nvPicPr>
          <p:cNvPr id="381" name="Google Shape;381;p63"/>
          <p:cNvPicPr preferRelativeResize="0"/>
          <p:nvPr/>
        </p:nvPicPr>
        <p:blipFill>
          <a:blip r:embed="rId4">
            <a:alphaModFix/>
          </a:blip>
          <a:stretch>
            <a:fillRect/>
          </a:stretch>
        </p:blipFill>
        <p:spPr>
          <a:xfrm>
            <a:off x="122900" y="4681526"/>
            <a:ext cx="1714601" cy="345000"/>
          </a:xfrm>
          <a:prstGeom prst="rect">
            <a:avLst/>
          </a:prstGeom>
          <a:noFill/>
          <a:ln>
            <a:noFill/>
          </a:ln>
        </p:spPr>
      </p:pic>
      <p:sp>
        <p:nvSpPr>
          <p:cNvPr id="382" name="Google Shape;382;p63"/>
          <p:cNvSpPr txBox="1"/>
          <p:nvPr/>
        </p:nvSpPr>
        <p:spPr>
          <a:xfrm>
            <a:off x="892900" y="1673050"/>
            <a:ext cx="3178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Ændring i mødedeltagere opdateres på fremtidige møder</a:t>
            </a:r>
            <a:endParaRPr b="1" sz="1500">
              <a:solidFill>
                <a:schemeClr val="dk1"/>
              </a:solidFill>
              <a:latin typeface="Ubuntu"/>
              <a:ea typeface="Ubuntu"/>
              <a:cs typeface="Ubuntu"/>
              <a:sym typeface="Ubuntu"/>
            </a:endParaRPr>
          </a:p>
        </p:txBody>
      </p:sp>
      <p:pic>
        <p:nvPicPr>
          <p:cNvPr id="383" name="Google Shape;383;p63"/>
          <p:cNvPicPr preferRelativeResize="0"/>
          <p:nvPr/>
        </p:nvPicPr>
        <p:blipFill>
          <a:blip r:embed="rId3">
            <a:alphaModFix/>
          </a:blip>
          <a:stretch>
            <a:fillRect/>
          </a:stretch>
        </p:blipFill>
        <p:spPr>
          <a:xfrm rot="-2118919">
            <a:off x="496622" y="1870893"/>
            <a:ext cx="250858" cy="250863"/>
          </a:xfrm>
          <a:prstGeom prst="rect">
            <a:avLst/>
          </a:prstGeom>
          <a:noFill/>
          <a:ln>
            <a:noFill/>
          </a:ln>
        </p:spPr>
      </p:pic>
      <p:sp>
        <p:nvSpPr>
          <p:cNvPr id="384" name="Google Shape;384;p63"/>
          <p:cNvSpPr txBox="1"/>
          <p:nvPr/>
        </p:nvSpPr>
        <p:spPr>
          <a:xfrm>
            <a:off x="914200" y="2465550"/>
            <a:ext cx="3135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500">
                <a:solidFill>
                  <a:schemeClr val="dk1"/>
                </a:solidFill>
                <a:latin typeface="Ubuntu"/>
                <a:ea typeface="Ubuntu"/>
                <a:cs typeface="Ubuntu"/>
                <a:sym typeface="Ubuntu"/>
              </a:rPr>
              <a:t>Valgbare punkt- og dagsordenskabeloner under “Udvalg” er klappet sammen og skal åbnes for at se indholdet</a:t>
            </a:r>
            <a:endParaRPr b="1" sz="1500">
              <a:solidFill>
                <a:schemeClr val="dk1"/>
              </a:solidFill>
              <a:latin typeface="Ubuntu"/>
              <a:ea typeface="Ubuntu"/>
              <a:cs typeface="Ubuntu"/>
              <a:sym typeface="Ubuntu"/>
            </a:endParaRPr>
          </a:p>
        </p:txBody>
      </p:sp>
      <p:pic>
        <p:nvPicPr>
          <p:cNvPr id="385" name="Google Shape;385;p63"/>
          <p:cNvPicPr preferRelativeResize="0"/>
          <p:nvPr/>
        </p:nvPicPr>
        <p:blipFill>
          <a:blip r:embed="rId3">
            <a:alphaModFix/>
          </a:blip>
          <a:stretch>
            <a:fillRect/>
          </a:stretch>
        </p:blipFill>
        <p:spPr>
          <a:xfrm rot="-2118919">
            <a:off x="496622" y="2850918"/>
            <a:ext cx="250858" cy="250863"/>
          </a:xfrm>
          <a:prstGeom prst="rect">
            <a:avLst/>
          </a:prstGeom>
          <a:noFill/>
          <a:ln>
            <a:noFill/>
          </a:ln>
        </p:spPr>
      </p:pic>
      <p:pic>
        <p:nvPicPr>
          <p:cNvPr id="386" name="Google Shape;386;p63"/>
          <p:cNvPicPr preferRelativeResize="0"/>
          <p:nvPr/>
        </p:nvPicPr>
        <p:blipFill rotWithShape="1">
          <a:blip r:embed="rId5">
            <a:alphaModFix/>
          </a:blip>
          <a:srcRect b="0" l="0" r="0" t="0"/>
          <a:stretch/>
        </p:blipFill>
        <p:spPr>
          <a:xfrm>
            <a:off x="3761050" y="1825450"/>
            <a:ext cx="5700326" cy="3345126"/>
          </a:xfrm>
          <a:prstGeom prst="rect">
            <a:avLst/>
          </a:prstGeom>
          <a:noFill/>
          <a:ln>
            <a:noFill/>
          </a:ln>
        </p:spPr>
      </p:pic>
      <p:sp>
        <p:nvSpPr>
          <p:cNvPr id="387" name="Google Shape;387;p63"/>
          <p:cNvSpPr txBox="1"/>
          <p:nvPr/>
        </p:nvSpPr>
        <p:spPr>
          <a:xfrm>
            <a:off x="892900" y="3573750"/>
            <a:ext cx="3566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500">
                <a:solidFill>
                  <a:schemeClr val="dk1"/>
                </a:solidFill>
                <a:latin typeface="Ubuntu"/>
                <a:ea typeface="Ubuntu"/>
                <a:cs typeface="Ubuntu"/>
                <a:sym typeface="Ubuntu"/>
              </a:rPr>
              <a:t>“Generatorindstillinger” for kladde, dagsorden og referat er blevet til “Layout” og ligger under udvalgskonfiguration</a:t>
            </a:r>
            <a:endParaRPr b="1" sz="1500">
              <a:solidFill>
                <a:schemeClr val="dk1"/>
              </a:solidFill>
              <a:latin typeface="Ubuntu"/>
              <a:ea typeface="Ubuntu"/>
              <a:cs typeface="Ubuntu"/>
              <a:sym typeface="Ubuntu"/>
            </a:endParaRPr>
          </a:p>
        </p:txBody>
      </p:sp>
      <p:pic>
        <p:nvPicPr>
          <p:cNvPr id="388" name="Google Shape;388;p63"/>
          <p:cNvPicPr preferRelativeResize="0"/>
          <p:nvPr/>
        </p:nvPicPr>
        <p:blipFill>
          <a:blip r:embed="rId3">
            <a:alphaModFix/>
          </a:blip>
          <a:stretch>
            <a:fillRect/>
          </a:stretch>
        </p:blipFill>
        <p:spPr>
          <a:xfrm rot="-2118919">
            <a:off x="496622" y="3921018"/>
            <a:ext cx="250858" cy="250863"/>
          </a:xfrm>
          <a:prstGeom prst="rect">
            <a:avLst/>
          </a:prstGeom>
          <a:noFill/>
          <a:ln>
            <a:noFill/>
          </a:ln>
        </p:spPr>
      </p:pic>
      <p:pic>
        <p:nvPicPr>
          <p:cNvPr id="389" name="Google Shape;389;p63"/>
          <p:cNvPicPr preferRelativeResize="0"/>
          <p:nvPr/>
        </p:nvPicPr>
        <p:blipFill>
          <a:blip r:embed="rId6">
            <a:alphaModFix/>
          </a:blip>
          <a:stretch>
            <a:fillRect/>
          </a:stretch>
        </p:blipFill>
        <p:spPr>
          <a:xfrm>
            <a:off x="4595200" y="2042725"/>
            <a:ext cx="3938652" cy="2536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0D8"/>
        </a:solidFill>
      </p:bgPr>
    </p:bg>
    <p:spTree>
      <p:nvGrpSpPr>
        <p:cNvPr id="393" name="Shape 393"/>
        <p:cNvGrpSpPr/>
        <p:nvPr/>
      </p:nvGrpSpPr>
      <p:grpSpPr>
        <a:xfrm>
          <a:off x="0" y="0"/>
          <a:ext cx="0" cy="0"/>
          <a:chOff x="0" y="0"/>
          <a:chExt cx="0" cy="0"/>
        </a:xfrm>
      </p:grpSpPr>
      <p:sp>
        <p:nvSpPr>
          <p:cNvPr id="394" name="Google Shape;394;p64"/>
          <p:cNvSpPr txBox="1"/>
          <p:nvPr>
            <p:ph type="title"/>
          </p:nvPr>
        </p:nvSpPr>
        <p:spPr>
          <a:xfrm>
            <a:off x="383850" y="558375"/>
            <a:ext cx="65850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GB"/>
              <a:t>Advarsel ved upload af filer der ikke har PDF-format</a:t>
            </a:r>
            <a:endParaRPr b="0">
              <a:latin typeface="Arial"/>
              <a:ea typeface="Arial"/>
              <a:cs typeface="Arial"/>
              <a:sym typeface="Arial"/>
            </a:endParaRPr>
          </a:p>
          <a:p>
            <a:pPr indent="0" lvl="0" marL="0" rtl="0" algn="l">
              <a:spcBef>
                <a:spcPts val="0"/>
              </a:spcBef>
              <a:spcAft>
                <a:spcPts val="0"/>
              </a:spcAft>
              <a:buNone/>
            </a:pPr>
            <a:r>
              <a:t/>
            </a:r>
            <a:endParaRPr/>
          </a:p>
        </p:txBody>
      </p:sp>
      <p:pic>
        <p:nvPicPr>
          <p:cNvPr id="395" name="Google Shape;395;p64"/>
          <p:cNvPicPr preferRelativeResize="0"/>
          <p:nvPr/>
        </p:nvPicPr>
        <p:blipFill>
          <a:blip r:embed="rId3">
            <a:alphaModFix/>
          </a:blip>
          <a:stretch>
            <a:fillRect/>
          </a:stretch>
        </p:blipFill>
        <p:spPr>
          <a:xfrm>
            <a:off x="122900" y="4681526"/>
            <a:ext cx="1714601" cy="345000"/>
          </a:xfrm>
          <a:prstGeom prst="rect">
            <a:avLst/>
          </a:prstGeom>
          <a:noFill/>
          <a:ln>
            <a:noFill/>
          </a:ln>
        </p:spPr>
      </p:pic>
      <p:sp>
        <p:nvSpPr>
          <p:cNvPr id="396" name="Google Shape;396;p64"/>
          <p:cNvSpPr txBox="1"/>
          <p:nvPr/>
        </p:nvSpPr>
        <p:spPr>
          <a:xfrm>
            <a:off x="4871825" y="4240350"/>
            <a:ext cx="3618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Advarselsikon samt beskrivende tekst, når musen holdes over</a:t>
            </a:r>
            <a:endParaRPr sz="1500"/>
          </a:p>
        </p:txBody>
      </p:sp>
      <p:sp>
        <p:nvSpPr>
          <p:cNvPr id="397" name="Google Shape;397;p64"/>
          <p:cNvSpPr txBox="1"/>
          <p:nvPr/>
        </p:nvSpPr>
        <p:spPr>
          <a:xfrm>
            <a:off x="6066700" y="1801175"/>
            <a:ext cx="3618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Øverst til højre vil du kunne se antallet af uploadede filer uden PDF-format</a:t>
            </a:r>
            <a:endParaRPr sz="1500"/>
          </a:p>
        </p:txBody>
      </p:sp>
      <p:pic>
        <p:nvPicPr>
          <p:cNvPr id="398" name="Google Shape;398;p64"/>
          <p:cNvPicPr preferRelativeResize="0"/>
          <p:nvPr/>
        </p:nvPicPr>
        <p:blipFill>
          <a:blip r:embed="rId4">
            <a:alphaModFix/>
          </a:blip>
          <a:stretch>
            <a:fillRect/>
          </a:stretch>
        </p:blipFill>
        <p:spPr>
          <a:xfrm>
            <a:off x="7114250" y="-700450"/>
            <a:ext cx="1926900" cy="1926900"/>
          </a:xfrm>
          <a:prstGeom prst="rect">
            <a:avLst/>
          </a:prstGeom>
          <a:noFill/>
          <a:ln>
            <a:noFill/>
          </a:ln>
        </p:spPr>
      </p:pic>
      <p:pic>
        <p:nvPicPr>
          <p:cNvPr id="399" name="Google Shape;399;p64"/>
          <p:cNvPicPr preferRelativeResize="0"/>
          <p:nvPr/>
        </p:nvPicPr>
        <p:blipFill>
          <a:blip r:embed="rId5">
            <a:alphaModFix/>
          </a:blip>
          <a:stretch>
            <a:fillRect/>
          </a:stretch>
        </p:blipFill>
        <p:spPr>
          <a:xfrm>
            <a:off x="190791" y="2678375"/>
            <a:ext cx="8678108" cy="1478850"/>
          </a:xfrm>
          <a:prstGeom prst="rect">
            <a:avLst/>
          </a:prstGeom>
          <a:noFill/>
          <a:ln>
            <a:noFill/>
          </a:ln>
        </p:spPr>
      </p:pic>
      <p:sp>
        <p:nvSpPr>
          <p:cNvPr id="400" name="Google Shape;400;p64"/>
          <p:cNvSpPr txBox="1"/>
          <p:nvPr/>
        </p:nvSpPr>
        <p:spPr>
          <a:xfrm>
            <a:off x="442375" y="1362800"/>
            <a:ext cx="544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Når der uploades en bilagsfil, der ikke er PDF-format vil du nu blive mødt af følgende advarselsnotifikation</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0D8"/>
        </a:solidFill>
      </p:bgPr>
    </p:bg>
    <p:spTree>
      <p:nvGrpSpPr>
        <p:cNvPr id="404" name="Shape 404"/>
        <p:cNvGrpSpPr/>
        <p:nvPr/>
      </p:nvGrpSpPr>
      <p:grpSpPr>
        <a:xfrm>
          <a:off x="0" y="0"/>
          <a:ext cx="0" cy="0"/>
          <a:chOff x="0" y="0"/>
          <a:chExt cx="0" cy="0"/>
        </a:xfrm>
      </p:grpSpPr>
      <p:sp>
        <p:nvSpPr>
          <p:cNvPr id="405" name="Google Shape;405;p65"/>
          <p:cNvSpPr txBox="1"/>
          <p:nvPr>
            <p:ph type="title"/>
          </p:nvPr>
        </p:nvSpPr>
        <p:spPr>
          <a:xfrm>
            <a:off x="383850" y="558375"/>
            <a:ext cx="82920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GB"/>
              <a:t>Stavekontrol i editoren</a:t>
            </a:r>
            <a:endParaRPr b="0">
              <a:latin typeface="Arial"/>
              <a:ea typeface="Arial"/>
              <a:cs typeface="Arial"/>
              <a:sym typeface="Arial"/>
            </a:endParaRPr>
          </a:p>
          <a:p>
            <a:pPr indent="0" lvl="0" marL="0" rtl="0" algn="l">
              <a:spcBef>
                <a:spcPts val="0"/>
              </a:spcBef>
              <a:spcAft>
                <a:spcPts val="0"/>
              </a:spcAft>
              <a:buNone/>
            </a:pPr>
            <a:r>
              <a:t/>
            </a:r>
            <a:endParaRPr/>
          </a:p>
        </p:txBody>
      </p:sp>
      <p:pic>
        <p:nvPicPr>
          <p:cNvPr id="406" name="Google Shape;406;p65"/>
          <p:cNvPicPr preferRelativeResize="0"/>
          <p:nvPr/>
        </p:nvPicPr>
        <p:blipFill>
          <a:blip r:embed="rId3">
            <a:alphaModFix/>
          </a:blip>
          <a:stretch>
            <a:fillRect/>
          </a:stretch>
        </p:blipFill>
        <p:spPr>
          <a:xfrm>
            <a:off x="7280700" y="-291625"/>
            <a:ext cx="1926900" cy="1926900"/>
          </a:xfrm>
          <a:prstGeom prst="rect">
            <a:avLst/>
          </a:prstGeom>
          <a:noFill/>
          <a:ln>
            <a:noFill/>
          </a:ln>
        </p:spPr>
      </p:pic>
      <p:pic>
        <p:nvPicPr>
          <p:cNvPr id="407" name="Google Shape;407;p65"/>
          <p:cNvPicPr preferRelativeResize="0"/>
          <p:nvPr/>
        </p:nvPicPr>
        <p:blipFill>
          <a:blip r:embed="rId4">
            <a:alphaModFix/>
          </a:blip>
          <a:stretch>
            <a:fillRect/>
          </a:stretch>
        </p:blipFill>
        <p:spPr>
          <a:xfrm>
            <a:off x="122900" y="4681526"/>
            <a:ext cx="1714601" cy="345000"/>
          </a:xfrm>
          <a:prstGeom prst="rect">
            <a:avLst/>
          </a:prstGeom>
          <a:noFill/>
          <a:ln>
            <a:noFill/>
          </a:ln>
        </p:spPr>
      </p:pic>
      <p:sp>
        <p:nvSpPr>
          <p:cNvPr id="408" name="Google Shape;408;p65"/>
          <p:cNvSpPr txBox="1"/>
          <p:nvPr/>
        </p:nvSpPr>
        <p:spPr>
          <a:xfrm>
            <a:off x="383850" y="1285475"/>
            <a:ext cx="643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p>
        </p:txBody>
      </p:sp>
      <p:pic>
        <p:nvPicPr>
          <p:cNvPr id="409" name="Google Shape;409;p65"/>
          <p:cNvPicPr preferRelativeResize="0"/>
          <p:nvPr/>
        </p:nvPicPr>
        <p:blipFill rotWithShape="1">
          <a:blip r:embed="rId5">
            <a:alphaModFix/>
          </a:blip>
          <a:srcRect b="0" l="0" r="0" t="0"/>
          <a:stretch/>
        </p:blipFill>
        <p:spPr>
          <a:xfrm>
            <a:off x="4173600" y="1700975"/>
            <a:ext cx="4970404" cy="2978000"/>
          </a:xfrm>
          <a:prstGeom prst="rect">
            <a:avLst/>
          </a:prstGeom>
          <a:noFill/>
          <a:ln>
            <a:noFill/>
          </a:ln>
        </p:spPr>
      </p:pic>
      <p:sp>
        <p:nvSpPr>
          <p:cNvPr id="410" name="Google Shape;410;p65"/>
          <p:cNvSpPr txBox="1"/>
          <p:nvPr/>
        </p:nvSpPr>
        <p:spPr>
          <a:xfrm>
            <a:off x="892900" y="1960425"/>
            <a:ext cx="3568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Benytter I en browser med indbygget stavekontrol, vil denne blive aktiveret i Management</a:t>
            </a:r>
            <a:endParaRPr b="1" sz="1500">
              <a:solidFill>
                <a:schemeClr val="dk1"/>
              </a:solidFill>
              <a:latin typeface="Ubuntu"/>
              <a:ea typeface="Ubuntu"/>
              <a:cs typeface="Ubuntu"/>
              <a:sym typeface="Ubuntu"/>
            </a:endParaRPr>
          </a:p>
        </p:txBody>
      </p:sp>
      <p:pic>
        <p:nvPicPr>
          <p:cNvPr id="411" name="Google Shape;411;p65"/>
          <p:cNvPicPr preferRelativeResize="0"/>
          <p:nvPr/>
        </p:nvPicPr>
        <p:blipFill>
          <a:blip r:embed="rId3">
            <a:alphaModFix/>
          </a:blip>
          <a:stretch>
            <a:fillRect/>
          </a:stretch>
        </p:blipFill>
        <p:spPr>
          <a:xfrm rot="-2118919">
            <a:off x="496622" y="2232168"/>
            <a:ext cx="250858" cy="250863"/>
          </a:xfrm>
          <a:prstGeom prst="rect">
            <a:avLst/>
          </a:prstGeom>
          <a:noFill/>
          <a:ln>
            <a:noFill/>
          </a:ln>
        </p:spPr>
      </p:pic>
      <p:sp>
        <p:nvSpPr>
          <p:cNvPr id="412" name="Google Shape;412;p65"/>
          <p:cNvSpPr txBox="1"/>
          <p:nvPr/>
        </p:nvSpPr>
        <p:spPr>
          <a:xfrm>
            <a:off x="892900" y="3261475"/>
            <a:ext cx="3431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latin typeface="Ubuntu"/>
                <a:ea typeface="Ubuntu"/>
                <a:cs typeface="Ubuntu"/>
                <a:sym typeface="Ubuntu"/>
              </a:rPr>
              <a:t>Opfanger stavekontrollen en stavefejl, vil den markere teksten med en rød, stiplet linje</a:t>
            </a:r>
            <a:endParaRPr b="1" sz="1500">
              <a:solidFill>
                <a:schemeClr val="dk1"/>
              </a:solidFill>
              <a:latin typeface="Ubuntu"/>
              <a:ea typeface="Ubuntu"/>
              <a:cs typeface="Ubuntu"/>
              <a:sym typeface="Ubuntu"/>
            </a:endParaRPr>
          </a:p>
        </p:txBody>
      </p:sp>
      <p:pic>
        <p:nvPicPr>
          <p:cNvPr id="413" name="Google Shape;413;p65"/>
          <p:cNvPicPr preferRelativeResize="0"/>
          <p:nvPr/>
        </p:nvPicPr>
        <p:blipFill>
          <a:blip r:embed="rId3">
            <a:alphaModFix/>
          </a:blip>
          <a:stretch>
            <a:fillRect/>
          </a:stretch>
        </p:blipFill>
        <p:spPr>
          <a:xfrm rot="-2118919">
            <a:off x="496622" y="3459318"/>
            <a:ext cx="250858" cy="250863"/>
          </a:xfrm>
          <a:prstGeom prst="rect">
            <a:avLst/>
          </a:prstGeom>
          <a:noFill/>
          <a:ln>
            <a:noFill/>
          </a:ln>
        </p:spPr>
      </p:pic>
      <p:pic>
        <p:nvPicPr>
          <p:cNvPr id="414" name="Google Shape;414;p65"/>
          <p:cNvPicPr preferRelativeResize="0"/>
          <p:nvPr/>
        </p:nvPicPr>
        <p:blipFill>
          <a:blip r:embed="rId6">
            <a:alphaModFix/>
          </a:blip>
          <a:stretch>
            <a:fillRect/>
          </a:stretch>
        </p:blipFill>
        <p:spPr>
          <a:xfrm>
            <a:off x="4922350" y="1893100"/>
            <a:ext cx="3413074" cy="2245575"/>
          </a:xfrm>
          <a:prstGeom prst="rect">
            <a:avLst/>
          </a:prstGeom>
          <a:noFill/>
          <a:ln>
            <a:noFill/>
          </a:ln>
        </p:spPr>
      </p:pic>
      <p:cxnSp>
        <p:nvCxnSpPr>
          <p:cNvPr id="415" name="Google Shape;415;p65"/>
          <p:cNvCxnSpPr/>
          <p:nvPr/>
        </p:nvCxnSpPr>
        <p:spPr>
          <a:xfrm rot="10800000">
            <a:off x="6718325" y="3012713"/>
            <a:ext cx="395100" cy="277500"/>
          </a:xfrm>
          <a:prstGeom prst="straightConnector1">
            <a:avLst/>
          </a:prstGeom>
          <a:noFill/>
          <a:ln cap="flat" cmpd="sng" w="28575">
            <a:solidFill>
              <a:srgbClr val="E70841"/>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irst Agenda Master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