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5143500" cx="9144000"/>
  <p:notesSz cx="6858000" cy="9144000"/>
  <p:embeddedFontLst>
    <p:embeddedFont>
      <p:font typeface="Ubuntu"/>
      <p:regular r:id="rId33"/>
      <p:bold r:id="rId34"/>
      <p:italic r:id="rId35"/>
      <p:boldItalic r:id="rId36"/>
    </p:embeddedFont>
    <p:embeddedFont>
      <p:font typeface="Ubuntu Medium"/>
      <p:regular r:id="rId37"/>
      <p:bold r:id="rId38"/>
      <p:italic r:id="rId39"/>
      <p:boldItalic r:id="rId40"/>
    </p:embeddedFont>
    <p:embeddedFont>
      <p:font typeface="Open Sans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UbuntuMedium-boldItalic.fntdata"/><Relationship Id="rId20" Type="http://schemas.openxmlformats.org/officeDocument/2006/relationships/slide" Target="slides/slide15.xml"/><Relationship Id="rId42" Type="http://schemas.openxmlformats.org/officeDocument/2006/relationships/font" Target="fonts/OpenSans-bold.fntdata"/><Relationship Id="rId41" Type="http://schemas.openxmlformats.org/officeDocument/2006/relationships/font" Target="fonts/OpenSans-regular.fntdata"/><Relationship Id="rId22" Type="http://schemas.openxmlformats.org/officeDocument/2006/relationships/slide" Target="slides/slide17.xml"/><Relationship Id="rId44" Type="http://schemas.openxmlformats.org/officeDocument/2006/relationships/font" Target="fonts/OpenSans-boldItalic.fntdata"/><Relationship Id="rId21" Type="http://schemas.openxmlformats.org/officeDocument/2006/relationships/slide" Target="slides/slide16.xml"/><Relationship Id="rId43" Type="http://schemas.openxmlformats.org/officeDocument/2006/relationships/font" Target="fonts/OpenSans-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Ubuntu-regular.fnt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Ubuntu-italic.fntdata"/><Relationship Id="rId12" Type="http://schemas.openxmlformats.org/officeDocument/2006/relationships/slide" Target="slides/slide7.xml"/><Relationship Id="rId34" Type="http://schemas.openxmlformats.org/officeDocument/2006/relationships/font" Target="fonts/Ubuntu-bold.fntdata"/><Relationship Id="rId15" Type="http://schemas.openxmlformats.org/officeDocument/2006/relationships/slide" Target="slides/slide10.xml"/><Relationship Id="rId37" Type="http://schemas.openxmlformats.org/officeDocument/2006/relationships/font" Target="fonts/UbuntuMedium-regular.fntdata"/><Relationship Id="rId14" Type="http://schemas.openxmlformats.org/officeDocument/2006/relationships/slide" Target="slides/slide9.xml"/><Relationship Id="rId36" Type="http://schemas.openxmlformats.org/officeDocument/2006/relationships/font" Target="fonts/Ubuntu-boldItalic.fntdata"/><Relationship Id="rId17" Type="http://schemas.openxmlformats.org/officeDocument/2006/relationships/slide" Target="slides/slide12.xml"/><Relationship Id="rId39" Type="http://schemas.openxmlformats.org/officeDocument/2006/relationships/font" Target="fonts/UbuntuMedium-italic.fntdata"/><Relationship Id="rId16" Type="http://schemas.openxmlformats.org/officeDocument/2006/relationships/slide" Target="slides/slide11.xml"/><Relationship Id="rId38" Type="http://schemas.openxmlformats.org/officeDocument/2006/relationships/font" Target="fonts/UbuntuMedium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5b8cb9c18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5b8cb9c18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2a28d1c2bc8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2a28d1c2bc8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2a28d1c2bc8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2a28d1c2bc8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a28d1c2bc8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2a28d1c2bc8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2a2ee50ded2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2a2ee50ded2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2a2ee50ded2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2a2ee50ded2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2a574d59df6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2a574d59df6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2a574d59df6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2a574d59df6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2a574d59df6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2a574d59df6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2a2ee50ded2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2a2ee50ded2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2a5f5e57188_3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2a5f5e57188_3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dff408bd2e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1dff408bd2e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2a58f11fa5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2a58f11fa5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2a36fc9ad8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2a36fc9ad8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2a36fc9ad81_1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2a36fc9ad81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2a2ee50ded2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2a2ee50ded2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2a36fc9ad81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2a36fc9ad8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2a2ee50ded2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2a2ee50ded2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2a2ee50ded2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2a2ee50ded2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23100264f8e_0_2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23100264f8e_0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dff408bd2e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1dff408bd2e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dff55a046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1dff55a046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a276b8fd02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2a276b8fd0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a276b8fd02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2a276b8fd02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e5b1bb099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1e5b1bb099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a28d1c2bc8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a28d1c2bc8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a276b8fd02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2a276b8fd02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5.png"/><Relationship Id="rId4" Type="http://schemas.openxmlformats.org/officeDocument/2006/relationships/image" Target="../media/image7.png"/><Relationship Id="rId5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8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Relationship Id="rId3" Type="http://schemas.openxmlformats.org/officeDocument/2006/relationships/image" Target="../media/image22.png"/><Relationship Id="rId4" Type="http://schemas.openxmlformats.org/officeDocument/2006/relationships/image" Target="../media/image26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Relationship Id="rId3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Relationship Id="rId3" Type="http://schemas.openxmlformats.org/officeDocument/2006/relationships/image" Target="../media/image20.png"/><Relationship Id="rId4" Type="http://schemas.openxmlformats.org/officeDocument/2006/relationships/image" Target="../media/image3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4.png"/><Relationship Id="rId4" Type="http://schemas.openxmlformats.org/officeDocument/2006/relationships/image" Target="../media/image17.png"/><Relationship Id="rId5" Type="http://schemas.openxmlformats.org/officeDocument/2006/relationships/image" Target="../media/image6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3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733775" y="-4535750"/>
            <a:ext cx="10121074" cy="10112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8038" y="-12"/>
            <a:ext cx="2390775" cy="239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5950" y="1017725"/>
            <a:ext cx="2042875" cy="437132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/>
          <p:nvPr>
            <p:ph type="ctrTitle"/>
          </p:nvPr>
        </p:nvSpPr>
        <p:spPr>
          <a:xfrm>
            <a:off x="707450" y="1777950"/>
            <a:ext cx="57153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" name="Google Shape;15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7450" y="436448"/>
            <a:ext cx="2436951" cy="49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 1 1 1 1 1 1 1 1">
  <p:cSld name="TITLE_2_1_1_1_1_1_1_1_1"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/>
          <p:nvPr>
            <p:ph idx="2" type="pic"/>
          </p:nvPr>
        </p:nvSpPr>
        <p:spPr>
          <a:xfrm>
            <a:off x="4915025" y="855000"/>
            <a:ext cx="3433500" cy="3433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2" name="Google Shape;62;p11"/>
          <p:cNvSpPr txBox="1"/>
          <p:nvPr>
            <p:ph type="ctrTitle"/>
          </p:nvPr>
        </p:nvSpPr>
        <p:spPr>
          <a:xfrm>
            <a:off x="728775" y="1501675"/>
            <a:ext cx="4012200" cy="245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4900"/>
              <a:buNone/>
              <a:defRPr sz="4900">
                <a:solidFill>
                  <a:srgbClr val="00325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3" name="Google Shape;63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4" name="Google Shape;64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755254">
            <a:off x="8211028" y="3146020"/>
            <a:ext cx="1309019" cy="1309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195161">
            <a:off x="7329093" y="477545"/>
            <a:ext cx="1852688" cy="1852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 1 1 1 1 1 1 1 1 1">
  <p:cSld name="TITLE_2_1_1_1_1_1_1_1_1_1">
    <p:bg>
      <p:bgPr>
        <a:solidFill>
          <a:schemeClr val="lt1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0400" y="-25000"/>
            <a:ext cx="6297549" cy="4458699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2"/>
          <p:cNvSpPr txBox="1"/>
          <p:nvPr>
            <p:ph type="ctrTitle"/>
          </p:nvPr>
        </p:nvSpPr>
        <p:spPr>
          <a:xfrm>
            <a:off x="621725" y="563700"/>
            <a:ext cx="4012200" cy="245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None/>
              <a:defRPr sz="49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9" name="Google Shape;6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0" name="Google Shape;7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">
            <a:off x="6887650" y="1523425"/>
            <a:ext cx="1611600" cy="161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17375" y="-76475"/>
            <a:ext cx="2021651" cy="5335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 1 1 1 1 1 1 1 1 1 2">
  <p:cSld name="TITLE_2_1_1_1_1_1_1_1_1_1_2">
    <p:bg>
      <p:bgPr>
        <a:solidFill>
          <a:schemeClr val="lt1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0400" y="-25000"/>
            <a:ext cx="6297549" cy="4458699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3"/>
          <p:cNvSpPr txBox="1"/>
          <p:nvPr>
            <p:ph type="ctrTitle"/>
          </p:nvPr>
        </p:nvSpPr>
        <p:spPr>
          <a:xfrm>
            <a:off x="621725" y="563700"/>
            <a:ext cx="4012200" cy="245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None/>
              <a:defRPr sz="49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6" name="Google Shape;7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">
            <a:off x="6887650" y="1523425"/>
            <a:ext cx="1611600" cy="161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17375" y="-76475"/>
            <a:ext cx="2021651" cy="5335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 1 1 1 1 1 1 1 1 1 2 1">
  <p:cSld name="TITLE_2_1_1_1_1_1_1_1_1_1_2_1"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0400" y="-25000"/>
            <a:ext cx="6297549" cy="4458699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4"/>
          <p:cNvSpPr txBox="1"/>
          <p:nvPr>
            <p:ph type="ctrTitle"/>
          </p:nvPr>
        </p:nvSpPr>
        <p:spPr>
          <a:xfrm>
            <a:off x="621725" y="563700"/>
            <a:ext cx="4012200" cy="245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None/>
              <a:defRPr sz="49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81" name="Google Shape;81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2" name="Google Shape;8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">
            <a:off x="6887650" y="1523425"/>
            <a:ext cx="1611600" cy="161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17375" y="-76475"/>
            <a:ext cx="2021651" cy="5335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 1 1 1 1 1 1 1 1 1 2 1 1">
  <p:cSld name="TITLE_2_1_1_1_1_1_1_1_1_1_2_1_1">
    <p:bg>
      <p:bgPr>
        <a:solidFill>
          <a:srgbClr val="F0E0D8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/>
          <p:nvPr>
            <p:ph idx="2" type="pic"/>
          </p:nvPr>
        </p:nvSpPr>
        <p:spPr>
          <a:xfrm rot="569489">
            <a:off x="-975920" y="-2728182"/>
            <a:ext cx="8819842" cy="7937710"/>
          </a:xfrm>
          <a:prstGeom prst="triangle">
            <a:avLst>
              <a:gd fmla="val 50000" name="adj"/>
            </a:avLst>
          </a:prstGeom>
          <a:noFill/>
          <a:ln>
            <a:noFill/>
          </a:ln>
        </p:spPr>
      </p:sp>
      <p:sp>
        <p:nvSpPr>
          <p:cNvPr id="86" name="Google Shape;86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7" name="Google Shape;87;p15"/>
          <p:cNvSpPr txBox="1"/>
          <p:nvPr>
            <p:ph type="ctrTitle"/>
          </p:nvPr>
        </p:nvSpPr>
        <p:spPr>
          <a:xfrm>
            <a:off x="621725" y="563700"/>
            <a:ext cx="4012200" cy="126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3600"/>
              <a:buNone/>
              <a:defRPr sz="3600">
                <a:solidFill>
                  <a:srgbClr val="00325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pic>
        <p:nvPicPr>
          <p:cNvPr id="88" name="Google Shape;88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58368" y="-1474550"/>
            <a:ext cx="5330913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 1 1 1 1 1 1 1 1 1 2 1 1 2">
  <p:cSld name="TITLE_2_1_1_1_1_1_1_1_1_1_2_1_1_2">
    <p:bg>
      <p:bgPr>
        <a:solidFill>
          <a:srgbClr val="F0E0D8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/>
          <p:nvPr>
            <p:ph idx="2" type="pic"/>
          </p:nvPr>
        </p:nvSpPr>
        <p:spPr>
          <a:xfrm rot="569489">
            <a:off x="-975920" y="-2728182"/>
            <a:ext cx="8819842" cy="7937710"/>
          </a:xfrm>
          <a:prstGeom prst="triangle">
            <a:avLst>
              <a:gd fmla="val 50000" name="adj"/>
            </a:avLst>
          </a:prstGeom>
          <a:noFill/>
          <a:ln>
            <a:noFill/>
          </a:ln>
        </p:spPr>
      </p:sp>
      <p:sp>
        <p:nvSpPr>
          <p:cNvPr id="91" name="Google Shape;91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2" name="Google Shape;92;p16"/>
          <p:cNvSpPr txBox="1"/>
          <p:nvPr>
            <p:ph type="ctrTitle"/>
          </p:nvPr>
        </p:nvSpPr>
        <p:spPr>
          <a:xfrm>
            <a:off x="621725" y="563700"/>
            <a:ext cx="4012200" cy="126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3600"/>
              <a:buNone/>
              <a:defRPr sz="3600">
                <a:solidFill>
                  <a:srgbClr val="00325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pic>
        <p:nvPicPr>
          <p:cNvPr id="93" name="Google Shape;93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58368" y="-1474550"/>
            <a:ext cx="5330913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 1 1 1 1 1 1 1 1 1 2 1 1 2 1">
  <p:cSld name="TITLE_2_1_1_1_1_1_1_1_1_1_2_1_1_2_1">
    <p:bg>
      <p:bgPr>
        <a:solidFill>
          <a:srgbClr val="F0E0D8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/>
          <p:nvPr>
            <p:ph idx="2" type="pic"/>
          </p:nvPr>
        </p:nvSpPr>
        <p:spPr>
          <a:xfrm rot="569489">
            <a:off x="-975920" y="-2728182"/>
            <a:ext cx="8819842" cy="7937710"/>
          </a:xfrm>
          <a:prstGeom prst="triangle">
            <a:avLst>
              <a:gd fmla="val 50000" name="adj"/>
            </a:avLst>
          </a:prstGeom>
          <a:noFill/>
          <a:ln>
            <a:noFill/>
          </a:ln>
        </p:spPr>
      </p:sp>
      <p:sp>
        <p:nvSpPr>
          <p:cNvPr id="96" name="Google Shape;96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7" name="Google Shape;97;p17"/>
          <p:cNvSpPr txBox="1"/>
          <p:nvPr>
            <p:ph type="ctrTitle"/>
          </p:nvPr>
        </p:nvSpPr>
        <p:spPr>
          <a:xfrm>
            <a:off x="621725" y="563700"/>
            <a:ext cx="4012200" cy="126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3600"/>
              <a:buNone/>
              <a:defRPr sz="3600">
                <a:solidFill>
                  <a:srgbClr val="00325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pic>
        <p:nvPicPr>
          <p:cNvPr id="98" name="Google Shape;98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58368" y="-1474550"/>
            <a:ext cx="5330913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 1 1 1 1 1 1 1 1 1 2 1 1 1">
  <p:cSld name="TITLE_2_1_1_1_1_1_1_1_1_1_2_1_1_1">
    <p:bg>
      <p:bgPr>
        <a:solidFill>
          <a:schemeClr val="lt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/>
          <p:nvPr/>
        </p:nvSpPr>
        <p:spPr>
          <a:xfrm>
            <a:off x="-30700" y="-74250"/>
            <a:ext cx="4633800" cy="5292000"/>
          </a:xfrm>
          <a:prstGeom prst="rect">
            <a:avLst/>
          </a:prstGeom>
          <a:solidFill>
            <a:srgbClr val="003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8"/>
          <p:cNvSpPr txBox="1"/>
          <p:nvPr>
            <p:ph type="ctrTitle"/>
          </p:nvPr>
        </p:nvSpPr>
        <p:spPr>
          <a:xfrm>
            <a:off x="280100" y="438575"/>
            <a:ext cx="4012200" cy="95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2" name="Google Shape;10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3" name="Google Shape;103;p18"/>
          <p:cNvSpPr/>
          <p:nvPr>
            <p:ph idx="2" type="pic"/>
          </p:nvPr>
        </p:nvSpPr>
        <p:spPr>
          <a:xfrm>
            <a:off x="4594579" y="0"/>
            <a:ext cx="4549500" cy="5147100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280100" y="1395875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 1 1 1 1 1 1 1 1 1 2 1 1 1 1 1">
  <p:cSld name="TITLE_2_1_1_1_1_1_1_1_1_1_2_1_1_1_1_1">
    <p:bg>
      <p:bgPr>
        <a:solidFill>
          <a:schemeClr val="lt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/>
          <p:nvPr/>
        </p:nvSpPr>
        <p:spPr>
          <a:xfrm>
            <a:off x="4549500" y="-72450"/>
            <a:ext cx="4633800" cy="5292000"/>
          </a:xfrm>
          <a:prstGeom prst="rect">
            <a:avLst/>
          </a:prstGeom>
          <a:solidFill>
            <a:srgbClr val="003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9"/>
          <p:cNvSpPr txBox="1"/>
          <p:nvPr>
            <p:ph type="ctrTitle"/>
          </p:nvPr>
        </p:nvSpPr>
        <p:spPr>
          <a:xfrm>
            <a:off x="4860300" y="440375"/>
            <a:ext cx="4012200" cy="95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8" name="Google Shape;108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9" name="Google Shape;109;p19"/>
          <p:cNvSpPr/>
          <p:nvPr>
            <p:ph idx="2" type="pic"/>
          </p:nvPr>
        </p:nvSpPr>
        <p:spPr>
          <a:xfrm>
            <a:off x="4" y="0"/>
            <a:ext cx="4549500" cy="51471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19"/>
          <p:cNvSpPr txBox="1"/>
          <p:nvPr>
            <p:ph idx="1" type="body"/>
          </p:nvPr>
        </p:nvSpPr>
        <p:spPr>
          <a:xfrm>
            <a:off x="4860300" y="1397675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 1 1 1 1 1 1 1 1 1 2 1 1 1 1 1 1">
  <p:cSld name="TITLE_2_1_1_1_1_1_1_1_1_1_2_1_1_1_1_1_1">
    <p:bg>
      <p:bgPr>
        <a:solidFill>
          <a:schemeClr val="lt1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/>
          <p:nvPr/>
        </p:nvSpPr>
        <p:spPr>
          <a:xfrm>
            <a:off x="-30700" y="-74250"/>
            <a:ext cx="4633800" cy="5292000"/>
          </a:xfrm>
          <a:prstGeom prst="rect">
            <a:avLst/>
          </a:prstGeom>
          <a:solidFill>
            <a:srgbClr val="007AC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0"/>
          <p:cNvSpPr txBox="1"/>
          <p:nvPr>
            <p:ph type="ctrTitle"/>
          </p:nvPr>
        </p:nvSpPr>
        <p:spPr>
          <a:xfrm>
            <a:off x="280100" y="438575"/>
            <a:ext cx="4012200" cy="95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4" name="Google Shape;11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5" name="Google Shape;115;p20"/>
          <p:cNvSpPr/>
          <p:nvPr>
            <p:ph idx="2" type="pic"/>
          </p:nvPr>
        </p:nvSpPr>
        <p:spPr>
          <a:xfrm>
            <a:off x="4594579" y="0"/>
            <a:ext cx="4549500" cy="5147100"/>
          </a:xfrm>
          <a:prstGeom prst="rect">
            <a:avLst/>
          </a:prstGeom>
          <a:noFill/>
          <a:ln>
            <a:noFill/>
          </a:ln>
        </p:spPr>
      </p:sp>
      <p:sp>
        <p:nvSpPr>
          <p:cNvPr id="116" name="Google Shape;116;p20"/>
          <p:cNvSpPr txBox="1"/>
          <p:nvPr>
            <p:ph idx="1" type="body"/>
          </p:nvPr>
        </p:nvSpPr>
        <p:spPr>
          <a:xfrm>
            <a:off x="280100" y="1395875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_2">
    <p:bg>
      <p:bgPr>
        <a:solidFill>
          <a:srgbClr val="F0E0D8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9" l="0" r="0" t="9"/>
          <a:stretch/>
        </p:blipFill>
        <p:spPr>
          <a:xfrm>
            <a:off x="-2733775" y="-4535750"/>
            <a:ext cx="10121074" cy="10112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18038" y="-12"/>
            <a:ext cx="2390775" cy="239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/>
          <p:cNvPicPr preferRelativeResize="0"/>
          <p:nvPr/>
        </p:nvPicPr>
        <p:blipFill rotWithShape="1">
          <a:blip r:embed="rId4">
            <a:alphaModFix/>
          </a:blip>
          <a:srcRect b="0" l="268" r="268" t="0"/>
          <a:stretch/>
        </p:blipFill>
        <p:spPr>
          <a:xfrm>
            <a:off x="7265950" y="1017725"/>
            <a:ext cx="2042876" cy="437132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/>
          <p:nvPr>
            <p:ph type="ctrTitle"/>
          </p:nvPr>
        </p:nvSpPr>
        <p:spPr>
          <a:xfrm>
            <a:off x="707450" y="1777950"/>
            <a:ext cx="57153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2" name="Google Shape;22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7450" y="436448"/>
            <a:ext cx="2436951" cy="49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 1 1 1 1 1 1 1 1 1 2 1 1 1 1 1 2">
  <p:cSld name="TITLE_2_1_1_1_1_1_1_1_1_1_2_1_1_1_1_1_2">
    <p:bg>
      <p:bgPr>
        <a:solidFill>
          <a:schemeClr val="lt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/>
          <p:nvPr/>
        </p:nvSpPr>
        <p:spPr>
          <a:xfrm>
            <a:off x="4549500" y="-72450"/>
            <a:ext cx="4633800" cy="5292000"/>
          </a:xfrm>
          <a:prstGeom prst="rect">
            <a:avLst/>
          </a:prstGeom>
          <a:solidFill>
            <a:srgbClr val="007AC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1"/>
          <p:cNvSpPr txBox="1"/>
          <p:nvPr>
            <p:ph type="ctrTitle"/>
          </p:nvPr>
        </p:nvSpPr>
        <p:spPr>
          <a:xfrm>
            <a:off x="4860300" y="440375"/>
            <a:ext cx="4012200" cy="95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0" name="Google Shape;120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1" name="Google Shape;121;p21"/>
          <p:cNvSpPr/>
          <p:nvPr>
            <p:ph idx="2" type="pic"/>
          </p:nvPr>
        </p:nvSpPr>
        <p:spPr>
          <a:xfrm>
            <a:off x="4" y="0"/>
            <a:ext cx="4549500" cy="5147100"/>
          </a:xfrm>
          <a:prstGeom prst="rect">
            <a:avLst/>
          </a:prstGeom>
          <a:noFill/>
          <a:ln>
            <a:noFill/>
          </a:ln>
        </p:spPr>
      </p:sp>
      <p:sp>
        <p:nvSpPr>
          <p:cNvPr id="122" name="Google Shape;122;p21"/>
          <p:cNvSpPr txBox="1"/>
          <p:nvPr>
            <p:ph idx="1" type="body"/>
          </p:nvPr>
        </p:nvSpPr>
        <p:spPr>
          <a:xfrm>
            <a:off x="4860300" y="1397675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 1 1 1 1 1 1 1 1 1 2 1 1 1 1 1 1 1">
  <p:cSld name="TITLE_2_1_1_1_1_1_1_1_1_1_2_1_1_1_1_1_1_1"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/>
          <p:nvPr/>
        </p:nvSpPr>
        <p:spPr>
          <a:xfrm>
            <a:off x="-30700" y="-74250"/>
            <a:ext cx="4633800" cy="5292000"/>
          </a:xfrm>
          <a:prstGeom prst="rect">
            <a:avLst/>
          </a:prstGeom>
          <a:solidFill>
            <a:srgbClr val="B2DB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2"/>
          <p:cNvSpPr txBox="1"/>
          <p:nvPr>
            <p:ph type="ctrTitle"/>
          </p:nvPr>
        </p:nvSpPr>
        <p:spPr>
          <a:xfrm>
            <a:off x="280100" y="438575"/>
            <a:ext cx="4012200" cy="95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6" name="Google Shape;12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7" name="Google Shape;127;p22"/>
          <p:cNvSpPr/>
          <p:nvPr>
            <p:ph idx="2" type="pic"/>
          </p:nvPr>
        </p:nvSpPr>
        <p:spPr>
          <a:xfrm>
            <a:off x="4594579" y="0"/>
            <a:ext cx="4549500" cy="5147100"/>
          </a:xfrm>
          <a:prstGeom prst="rect">
            <a:avLst/>
          </a:prstGeom>
          <a:noFill/>
          <a:ln>
            <a:noFill/>
          </a:ln>
        </p:spPr>
      </p:sp>
      <p:sp>
        <p:nvSpPr>
          <p:cNvPr id="128" name="Google Shape;128;p22"/>
          <p:cNvSpPr txBox="1"/>
          <p:nvPr>
            <p:ph idx="1" type="body"/>
          </p:nvPr>
        </p:nvSpPr>
        <p:spPr>
          <a:xfrm>
            <a:off x="280100" y="1395875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 1 1 1 1 1 1 1 1 1 2 1 1 1 1 1 2 1">
  <p:cSld name="TITLE_2_1_1_1_1_1_1_1_1_1_2_1_1_1_1_1_2_1">
    <p:bg>
      <p:bgPr>
        <a:solidFill>
          <a:schemeClr val="lt1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/>
          <p:nvPr/>
        </p:nvSpPr>
        <p:spPr>
          <a:xfrm>
            <a:off x="4549500" y="-72450"/>
            <a:ext cx="4633800" cy="5292000"/>
          </a:xfrm>
          <a:prstGeom prst="rect">
            <a:avLst/>
          </a:prstGeom>
          <a:solidFill>
            <a:srgbClr val="B2DB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3"/>
          <p:cNvSpPr txBox="1"/>
          <p:nvPr>
            <p:ph type="ctrTitle"/>
          </p:nvPr>
        </p:nvSpPr>
        <p:spPr>
          <a:xfrm>
            <a:off x="4860300" y="440375"/>
            <a:ext cx="4012200" cy="95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2" name="Google Shape;13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3" name="Google Shape;133;p23"/>
          <p:cNvSpPr/>
          <p:nvPr>
            <p:ph idx="2" type="pic"/>
          </p:nvPr>
        </p:nvSpPr>
        <p:spPr>
          <a:xfrm>
            <a:off x="4" y="0"/>
            <a:ext cx="4549500" cy="5147100"/>
          </a:xfrm>
          <a:prstGeom prst="rect">
            <a:avLst/>
          </a:prstGeom>
          <a:noFill/>
          <a:ln>
            <a:noFill/>
          </a:ln>
        </p:spPr>
      </p:sp>
      <p:sp>
        <p:nvSpPr>
          <p:cNvPr id="134" name="Google Shape;134;p23"/>
          <p:cNvSpPr txBox="1"/>
          <p:nvPr>
            <p:ph idx="1" type="body"/>
          </p:nvPr>
        </p:nvSpPr>
        <p:spPr>
          <a:xfrm>
            <a:off x="4860300" y="1397675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 1 1 1 1 1 1 1 1 1 2 1 1 1 1 1 1 1 1">
  <p:cSld name="TITLE_2_1_1_1_1_1_1_1_1_1_2_1_1_1_1_1_1_1_1">
    <p:bg>
      <p:bgPr>
        <a:solidFill>
          <a:schemeClr val="lt1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/>
          <p:nvPr/>
        </p:nvSpPr>
        <p:spPr>
          <a:xfrm>
            <a:off x="-30700" y="-74250"/>
            <a:ext cx="4633800" cy="5292000"/>
          </a:xfrm>
          <a:prstGeom prst="rect">
            <a:avLst/>
          </a:prstGeom>
          <a:solidFill>
            <a:srgbClr val="E7084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4"/>
          <p:cNvSpPr txBox="1"/>
          <p:nvPr>
            <p:ph type="ctrTitle"/>
          </p:nvPr>
        </p:nvSpPr>
        <p:spPr>
          <a:xfrm>
            <a:off x="280100" y="438575"/>
            <a:ext cx="4012200" cy="95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8" name="Google Shape;138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9" name="Google Shape;139;p24"/>
          <p:cNvSpPr/>
          <p:nvPr>
            <p:ph idx="2" type="pic"/>
          </p:nvPr>
        </p:nvSpPr>
        <p:spPr>
          <a:xfrm>
            <a:off x="4594579" y="0"/>
            <a:ext cx="4549500" cy="5147100"/>
          </a:xfrm>
          <a:prstGeom prst="rect">
            <a:avLst/>
          </a:prstGeom>
          <a:noFill/>
          <a:ln>
            <a:noFill/>
          </a:ln>
        </p:spPr>
      </p:sp>
      <p:sp>
        <p:nvSpPr>
          <p:cNvPr id="140" name="Google Shape;140;p24"/>
          <p:cNvSpPr txBox="1"/>
          <p:nvPr>
            <p:ph idx="1" type="body"/>
          </p:nvPr>
        </p:nvSpPr>
        <p:spPr>
          <a:xfrm>
            <a:off x="280100" y="1395875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 1 1 1 1 1 1 1 1 1 2 1 1 1 1 1 2 1 1">
  <p:cSld name="TITLE_2_1_1_1_1_1_1_1_1_1_2_1_1_1_1_1_2_1_1">
    <p:bg>
      <p:bgPr>
        <a:solidFill>
          <a:schemeClr val="lt1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/>
          <p:nvPr/>
        </p:nvSpPr>
        <p:spPr>
          <a:xfrm>
            <a:off x="4549500" y="-72450"/>
            <a:ext cx="4633800" cy="5292000"/>
          </a:xfrm>
          <a:prstGeom prst="rect">
            <a:avLst/>
          </a:prstGeom>
          <a:solidFill>
            <a:srgbClr val="E7084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5"/>
          <p:cNvSpPr txBox="1"/>
          <p:nvPr>
            <p:ph type="ctrTitle"/>
          </p:nvPr>
        </p:nvSpPr>
        <p:spPr>
          <a:xfrm>
            <a:off x="4860300" y="440375"/>
            <a:ext cx="4012200" cy="95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4" name="Google Shape;144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5" name="Google Shape;145;p25"/>
          <p:cNvSpPr/>
          <p:nvPr>
            <p:ph idx="2" type="pic"/>
          </p:nvPr>
        </p:nvSpPr>
        <p:spPr>
          <a:xfrm>
            <a:off x="4" y="0"/>
            <a:ext cx="4549500" cy="5147100"/>
          </a:xfrm>
          <a:prstGeom prst="rect">
            <a:avLst/>
          </a:prstGeom>
          <a:noFill/>
          <a:ln>
            <a:noFill/>
          </a:ln>
        </p:spPr>
      </p:sp>
      <p:sp>
        <p:nvSpPr>
          <p:cNvPr id="146" name="Google Shape;146;p25"/>
          <p:cNvSpPr txBox="1"/>
          <p:nvPr>
            <p:ph idx="1" type="body"/>
          </p:nvPr>
        </p:nvSpPr>
        <p:spPr>
          <a:xfrm>
            <a:off x="4860300" y="1397675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 1 1 1 1 1 1 1 1 1 2 1 1 1 1 1 1 1 1 1">
  <p:cSld name="TITLE_2_1_1_1_1_1_1_1_1_1_2_1_1_1_1_1_1_1_1_1">
    <p:bg>
      <p:bgPr>
        <a:solidFill>
          <a:schemeClr val="lt1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/>
          <p:nvPr/>
        </p:nvSpPr>
        <p:spPr>
          <a:xfrm>
            <a:off x="-30700" y="-74250"/>
            <a:ext cx="4633800" cy="5292000"/>
          </a:xfrm>
          <a:prstGeom prst="rect">
            <a:avLst/>
          </a:prstGeom>
          <a:solidFill>
            <a:srgbClr val="E3C9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6"/>
          <p:cNvSpPr txBox="1"/>
          <p:nvPr>
            <p:ph type="ctrTitle"/>
          </p:nvPr>
        </p:nvSpPr>
        <p:spPr>
          <a:xfrm>
            <a:off x="280100" y="438575"/>
            <a:ext cx="4012200" cy="95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0" name="Google Shape;150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1" name="Google Shape;151;p26"/>
          <p:cNvSpPr/>
          <p:nvPr>
            <p:ph idx="2" type="pic"/>
          </p:nvPr>
        </p:nvSpPr>
        <p:spPr>
          <a:xfrm>
            <a:off x="4594579" y="0"/>
            <a:ext cx="4549500" cy="5147100"/>
          </a:xfrm>
          <a:prstGeom prst="rect">
            <a:avLst/>
          </a:prstGeom>
          <a:noFill/>
          <a:ln>
            <a:noFill/>
          </a:ln>
        </p:spPr>
      </p:sp>
      <p:sp>
        <p:nvSpPr>
          <p:cNvPr id="152" name="Google Shape;152;p26"/>
          <p:cNvSpPr txBox="1"/>
          <p:nvPr>
            <p:ph idx="1" type="body"/>
          </p:nvPr>
        </p:nvSpPr>
        <p:spPr>
          <a:xfrm>
            <a:off x="280100" y="1395875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 1 1 1 1 1 1 1 1 1 2 1 1 1 1 1 2 1 1 1">
  <p:cSld name="TITLE_2_1_1_1_1_1_1_1_1_1_2_1_1_1_1_1_2_1_1_1">
    <p:bg>
      <p:bgPr>
        <a:solidFill>
          <a:schemeClr val="lt1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/>
          <p:nvPr/>
        </p:nvSpPr>
        <p:spPr>
          <a:xfrm>
            <a:off x="4549500" y="-72450"/>
            <a:ext cx="4633800" cy="5292000"/>
          </a:xfrm>
          <a:prstGeom prst="rect">
            <a:avLst/>
          </a:prstGeom>
          <a:solidFill>
            <a:srgbClr val="E3C9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7"/>
          <p:cNvSpPr txBox="1"/>
          <p:nvPr>
            <p:ph type="ctrTitle"/>
          </p:nvPr>
        </p:nvSpPr>
        <p:spPr>
          <a:xfrm>
            <a:off x="4860300" y="440375"/>
            <a:ext cx="4012200" cy="95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6" name="Google Shape;156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7" name="Google Shape;157;p27"/>
          <p:cNvSpPr/>
          <p:nvPr>
            <p:ph idx="2" type="pic"/>
          </p:nvPr>
        </p:nvSpPr>
        <p:spPr>
          <a:xfrm>
            <a:off x="4" y="0"/>
            <a:ext cx="4549500" cy="5147100"/>
          </a:xfrm>
          <a:prstGeom prst="rect">
            <a:avLst/>
          </a:prstGeom>
          <a:noFill/>
          <a:ln>
            <a:noFill/>
          </a:ln>
        </p:spPr>
      </p:sp>
      <p:sp>
        <p:nvSpPr>
          <p:cNvPr id="158" name="Google Shape;158;p27"/>
          <p:cNvSpPr txBox="1"/>
          <p:nvPr>
            <p:ph idx="1" type="body"/>
          </p:nvPr>
        </p:nvSpPr>
        <p:spPr>
          <a:xfrm>
            <a:off x="4860300" y="1397675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 1 1 1 1 1 1 1 1 1 2 1 1 1 1 1 1 1 1 1 1">
  <p:cSld name="TITLE_2_1_1_1_1_1_1_1_1_1_2_1_1_1_1_1_1_1_1_1_1"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/>
          <p:nvPr/>
        </p:nvSpPr>
        <p:spPr>
          <a:xfrm>
            <a:off x="-30700" y="-74250"/>
            <a:ext cx="4633800" cy="5292000"/>
          </a:xfrm>
          <a:prstGeom prst="rect">
            <a:avLst/>
          </a:prstGeom>
          <a:solidFill>
            <a:srgbClr val="F0E0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8"/>
          <p:cNvSpPr txBox="1"/>
          <p:nvPr>
            <p:ph type="ctrTitle"/>
          </p:nvPr>
        </p:nvSpPr>
        <p:spPr>
          <a:xfrm>
            <a:off x="280100" y="438575"/>
            <a:ext cx="4012200" cy="95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2800"/>
              <a:buNone/>
              <a:defRPr>
                <a:solidFill>
                  <a:srgbClr val="00325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2" name="Google Shape;162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3" name="Google Shape;163;p28"/>
          <p:cNvSpPr/>
          <p:nvPr>
            <p:ph idx="2" type="pic"/>
          </p:nvPr>
        </p:nvSpPr>
        <p:spPr>
          <a:xfrm>
            <a:off x="4594579" y="0"/>
            <a:ext cx="4549500" cy="5147100"/>
          </a:xfrm>
          <a:prstGeom prst="rect">
            <a:avLst/>
          </a:prstGeom>
          <a:noFill/>
          <a:ln>
            <a:noFill/>
          </a:ln>
        </p:spPr>
      </p:sp>
      <p:sp>
        <p:nvSpPr>
          <p:cNvPr id="164" name="Google Shape;164;p28"/>
          <p:cNvSpPr txBox="1"/>
          <p:nvPr>
            <p:ph idx="1" type="body"/>
          </p:nvPr>
        </p:nvSpPr>
        <p:spPr>
          <a:xfrm>
            <a:off x="280100" y="1395875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1200"/>
              <a:buChar char="●"/>
              <a:defRPr sz="1200">
                <a:solidFill>
                  <a:srgbClr val="003253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1200"/>
              <a:buChar char="○"/>
              <a:defRPr sz="1200">
                <a:solidFill>
                  <a:srgbClr val="003253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1200"/>
              <a:buChar char="■"/>
              <a:defRPr sz="1200">
                <a:solidFill>
                  <a:srgbClr val="003253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1200"/>
              <a:buChar char="●"/>
              <a:defRPr sz="1200">
                <a:solidFill>
                  <a:srgbClr val="003253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1200"/>
              <a:buChar char="○"/>
              <a:defRPr sz="1200">
                <a:solidFill>
                  <a:srgbClr val="003253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1200"/>
              <a:buChar char="■"/>
              <a:defRPr sz="1200">
                <a:solidFill>
                  <a:srgbClr val="003253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1200"/>
              <a:buChar char="●"/>
              <a:defRPr sz="1200">
                <a:solidFill>
                  <a:srgbClr val="003253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1200"/>
              <a:buChar char="○"/>
              <a:defRPr sz="1200">
                <a:solidFill>
                  <a:srgbClr val="003253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1200"/>
              <a:buChar char="■"/>
              <a:defRPr sz="1200">
                <a:solidFill>
                  <a:srgbClr val="00325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 1 1 1 1 1 1 1 1 1 2 1 1 1 1 1 2 1 1 1 1">
  <p:cSld name="TITLE_2_1_1_1_1_1_1_1_1_1_2_1_1_1_1_1_2_1_1_1_1">
    <p:bg>
      <p:bgPr>
        <a:solidFill>
          <a:schemeClr val="lt1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/>
          <p:nvPr/>
        </p:nvSpPr>
        <p:spPr>
          <a:xfrm>
            <a:off x="4549500" y="-72450"/>
            <a:ext cx="4633800" cy="5292000"/>
          </a:xfrm>
          <a:prstGeom prst="rect">
            <a:avLst/>
          </a:prstGeom>
          <a:solidFill>
            <a:srgbClr val="F0E0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9"/>
          <p:cNvSpPr txBox="1"/>
          <p:nvPr>
            <p:ph type="ctrTitle"/>
          </p:nvPr>
        </p:nvSpPr>
        <p:spPr>
          <a:xfrm>
            <a:off x="4860300" y="440375"/>
            <a:ext cx="4012200" cy="95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2800"/>
              <a:buNone/>
              <a:defRPr>
                <a:solidFill>
                  <a:srgbClr val="00325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5200"/>
              <a:buNone/>
              <a:defRPr sz="5200">
                <a:solidFill>
                  <a:srgbClr val="00325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5200"/>
              <a:buNone/>
              <a:defRPr sz="5200">
                <a:solidFill>
                  <a:srgbClr val="00325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5200"/>
              <a:buNone/>
              <a:defRPr sz="5200">
                <a:solidFill>
                  <a:srgbClr val="00325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5200"/>
              <a:buNone/>
              <a:defRPr sz="5200">
                <a:solidFill>
                  <a:srgbClr val="00325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5200"/>
              <a:buNone/>
              <a:defRPr sz="5200">
                <a:solidFill>
                  <a:srgbClr val="00325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5200"/>
              <a:buNone/>
              <a:defRPr sz="5200">
                <a:solidFill>
                  <a:srgbClr val="00325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5200"/>
              <a:buNone/>
              <a:defRPr sz="5200">
                <a:solidFill>
                  <a:srgbClr val="00325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5200"/>
              <a:buNone/>
              <a:defRPr sz="5200">
                <a:solidFill>
                  <a:srgbClr val="003253"/>
                </a:solidFill>
              </a:defRPr>
            </a:lvl9pPr>
          </a:lstStyle>
          <a:p/>
        </p:txBody>
      </p:sp>
      <p:sp>
        <p:nvSpPr>
          <p:cNvPr id="168" name="Google Shape;168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9" name="Google Shape;169;p29"/>
          <p:cNvSpPr/>
          <p:nvPr>
            <p:ph idx="2" type="pic"/>
          </p:nvPr>
        </p:nvSpPr>
        <p:spPr>
          <a:xfrm>
            <a:off x="4" y="0"/>
            <a:ext cx="4549500" cy="5147100"/>
          </a:xfrm>
          <a:prstGeom prst="rect">
            <a:avLst/>
          </a:prstGeom>
          <a:noFill/>
          <a:ln>
            <a:noFill/>
          </a:ln>
        </p:spPr>
      </p:sp>
      <p:sp>
        <p:nvSpPr>
          <p:cNvPr id="170" name="Google Shape;170;p29"/>
          <p:cNvSpPr txBox="1"/>
          <p:nvPr>
            <p:ph idx="1" type="body"/>
          </p:nvPr>
        </p:nvSpPr>
        <p:spPr>
          <a:xfrm>
            <a:off x="4860300" y="1397675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1200"/>
              <a:buChar char="●"/>
              <a:defRPr sz="1200">
                <a:solidFill>
                  <a:srgbClr val="003253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1200"/>
              <a:buChar char="○"/>
              <a:defRPr sz="1200">
                <a:solidFill>
                  <a:srgbClr val="003253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1200"/>
              <a:buChar char="■"/>
              <a:defRPr sz="1200">
                <a:solidFill>
                  <a:srgbClr val="003253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1200"/>
              <a:buChar char="●"/>
              <a:defRPr sz="1200">
                <a:solidFill>
                  <a:srgbClr val="003253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1200"/>
              <a:buChar char="○"/>
              <a:defRPr sz="1200">
                <a:solidFill>
                  <a:srgbClr val="003253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1200"/>
              <a:buChar char="■"/>
              <a:defRPr sz="1200">
                <a:solidFill>
                  <a:srgbClr val="003253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1200"/>
              <a:buChar char="●"/>
              <a:defRPr sz="1200">
                <a:solidFill>
                  <a:srgbClr val="003253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1200"/>
              <a:buChar char="○"/>
              <a:defRPr sz="1200">
                <a:solidFill>
                  <a:srgbClr val="003253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1200"/>
              <a:buChar char="■"/>
              <a:defRPr sz="1200">
                <a:solidFill>
                  <a:srgbClr val="00325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3" name="Google Shape;173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4" name="Google Shape;174;p30"/>
          <p:cNvSpPr txBox="1"/>
          <p:nvPr>
            <p:ph hasCustomPrompt="1" idx="2" type="title"/>
          </p:nvPr>
        </p:nvSpPr>
        <p:spPr>
          <a:xfrm>
            <a:off x="311700" y="1621275"/>
            <a:ext cx="2453100" cy="103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6700"/>
              <a:buNone/>
              <a:defRPr sz="6700">
                <a:solidFill>
                  <a:srgbClr val="00325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5" name="Google Shape;175;p30"/>
          <p:cNvSpPr txBox="1"/>
          <p:nvPr>
            <p:ph hasCustomPrompt="1" idx="3" type="title"/>
          </p:nvPr>
        </p:nvSpPr>
        <p:spPr>
          <a:xfrm>
            <a:off x="6158250" y="1621275"/>
            <a:ext cx="2453100" cy="103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6700"/>
              <a:buNone/>
              <a:defRPr sz="6700">
                <a:solidFill>
                  <a:srgbClr val="00325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6" name="Google Shape;176;p30"/>
          <p:cNvSpPr txBox="1"/>
          <p:nvPr>
            <p:ph hasCustomPrompt="1" idx="4" type="title"/>
          </p:nvPr>
        </p:nvSpPr>
        <p:spPr>
          <a:xfrm>
            <a:off x="3234975" y="1621275"/>
            <a:ext cx="2453100" cy="103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6700"/>
              <a:buNone/>
              <a:defRPr sz="6700">
                <a:solidFill>
                  <a:srgbClr val="00325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7" name="Google Shape;177;p30"/>
          <p:cNvSpPr txBox="1"/>
          <p:nvPr>
            <p:ph idx="1" type="body"/>
          </p:nvPr>
        </p:nvSpPr>
        <p:spPr>
          <a:xfrm>
            <a:off x="311700" y="2652075"/>
            <a:ext cx="2453100" cy="19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78" name="Google Shape;178;p30"/>
          <p:cNvSpPr txBox="1"/>
          <p:nvPr>
            <p:ph idx="5" type="body"/>
          </p:nvPr>
        </p:nvSpPr>
        <p:spPr>
          <a:xfrm>
            <a:off x="3234975" y="2652075"/>
            <a:ext cx="2453100" cy="19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79" name="Google Shape;179;p30"/>
          <p:cNvSpPr txBox="1"/>
          <p:nvPr>
            <p:ph idx="6" type="body"/>
          </p:nvPr>
        </p:nvSpPr>
        <p:spPr>
          <a:xfrm>
            <a:off x="6158250" y="2652075"/>
            <a:ext cx="2453100" cy="19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 1">
  <p:cSld name="TITLE_2_1">
    <p:bg>
      <p:bgPr>
        <a:solidFill>
          <a:srgbClr val="F0E0D8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4"/>
          <p:cNvPicPr preferRelativeResize="0"/>
          <p:nvPr/>
        </p:nvPicPr>
        <p:blipFill rotWithShape="1">
          <a:blip r:embed="rId2">
            <a:alphaModFix/>
          </a:blip>
          <a:srcRect b="9" l="0" r="0" t="9"/>
          <a:stretch/>
        </p:blipFill>
        <p:spPr>
          <a:xfrm>
            <a:off x="-2733775" y="-4535750"/>
            <a:ext cx="10121074" cy="10112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18038" y="-12"/>
            <a:ext cx="2390775" cy="239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4"/>
          <p:cNvPicPr preferRelativeResize="0"/>
          <p:nvPr/>
        </p:nvPicPr>
        <p:blipFill rotWithShape="1">
          <a:blip r:embed="rId4">
            <a:alphaModFix/>
          </a:blip>
          <a:srcRect b="0" l="268" r="268" t="0"/>
          <a:stretch/>
        </p:blipFill>
        <p:spPr>
          <a:xfrm>
            <a:off x="7265950" y="1017725"/>
            <a:ext cx="2042876" cy="437132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 txBox="1"/>
          <p:nvPr>
            <p:ph type="ctrTitle"/>
          </p:nvPr>
        </p:nvSpPr>
        <p:spPr>
          <a:xfrm>
            <a:off x="707450" y="1777950"/>
            <a:ext cx="57153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5200"/>
              <a:buNone/>
              <a:defRPr sz="5200">
                <a:solidFill>
                  <a:srgbClr val="00325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9" name="Google Shape;29;p4"/>
          <p:cNvPicPr preferRelativeResize="0"/>
          <p:nvPr/>
        </p:nvPicPr>
        <p:blipFill rotWithShape="1">
          <a:blip r:embed="rId5">
            <a:alphaModFix/>
          </a:blip>
          <a:srcRect b="0" l="49" r="49" t="0"/>
          <a:stretch/>
        </p:blipFill>
        <p:spPr>
          <a:xfrm>
            <a:off x="707450" y="436449"/>
            <a:ext cx="1402700" cy="28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 2">
  <p:cSld name="TITLE_ONLY_1_2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2" name="Google Shape;182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3" name="Google Shape;183;p31"/>
          <p:cNvSpPr txBox="1"/>
          <p:nvPr>
            <p:ph hasCustomPrompt="1" idx="2" type="title"/>
          </p:nvPr>
        </p:nvSpPr>
        <p:spPr>
          <a:xfrm>
            <a:off x="311700" y="1621275"/>
            <a:ext cx="2453100" cy="103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7ACA"/>
              </a:buClr>
              <a:buSzPts val="6700"/>
              <a:buNone/>
              <a:defRPr sz="6700">
                <a:solidFill>
                  <a:srgbClr val="007ACA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84" name="Google Shape;184;p31"/>
          <p:cNvSpPr txBox="1"/>
          <p:nvPr>
            <p:ph hasCustomPrompt="1" idx="3" type="title"/>
          </p:nvPr>
        </p:nvSpPr>
        <p:spPr>
          <a:xfrm>
            <a:off x="6158250" y="1621275"/>
            <a:ext cx="2453100" cy="103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7ACA"/>
              </a:buClr>
              <a:buSzPts val="6700"/>
              <a:buNone/>
              <a:defRPr sz="6700">
                <a:solidFill>
                  <a:srgbClr val="007ACA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85" name="Google Shape;185;p31"/>
          <p:cNvSpPr txBox="1"/>
          <p:nvPr>
            <p:ph hasCustomPrompt="1" idx="4" type="title"/>
          </p:nvPr>
        </p:nvSpPr>
        <p:spPr>
          <a:xfrm>
            <a:off x="3234975" y="1621275"/>
            <a:ext cx="2453100" cy="103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7ACA"/>
              </a:buClr>
              <a:buSzPts val="6700"/>
              <a:buNone/>
              <a:defRPr sz="6700">
                <a:solidFill>
                  <a:srgbClr val="007ACA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86" name="Google Shape;186;p31"/>
          <p:cNvSpPr txBox="1"/>
          <p:nvPr>
            <p:ph idx="1" type="body"/>
          </p:nvPr>
        </p:nvSpPr>
        <p:spPr>
          <a:xfrm>
            <a:off x="311700" y="2652075"/>
            <a:ext cx="2453100" cy="19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87" name="Google Shape;187;p31"/>
          <p:cNvSpPr txBox="1"/>
          <p:nvPr>
            <p:ph idx="5" type="body"/>
          </p:nvPr>
        </p:nvSpPr>
        <p:spPr>
          <a:xfrm>
            <a:off x="3234975" y="2652075"/>
            <a:ext cx="2453100" cy="19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88" name="Google Shape;188;p31"/>
          <p:cNvSpPr txBox="1"/>
          <p:nvPr>
            <p:ph idx="6" type="body"/>
          </p:nvPr>
        </p:nvSpPr>
        <p:spPr>
          <a:xfrm>
            <a:off x="6158250" y="2652075"/>
            <a:ext cx="2453100" cy="19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1" name="Google Shape;191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4" name="Google Shape;194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5" name="Google Shape;195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8" name="Google Shape;198;p3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99" name="Google Shape;199;p3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00" name="Google Shape;200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3" name="Google Shape;203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6" name="Google Shape;206;p36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07" name="Google Shape;207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7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10" name="Google Shape;210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3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14" name="Google Shape;214;p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15" name="Google Shape;215;p3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6" name="Google Shape;216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219" name="Google Shape;219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0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22" name="Google Shape;222;p40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3" name="Google Shape;223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 1 1">
  <p:cSld name="TITLE_2_1_1">
    <p:bg>
      <p:bgPr>
        <a:solidFill>
          <a:srgbClr val="F0E0D8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18038" y="-12"/>
            <a:ext cx="2390775" cy="239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5"/>
          <p:cNvPicPr preferRelativeResize="0"/>
          <p:nvPr/>
        </p:nvPicPr>
        <p:blipFill rotWithShape="1">
          <a:blip r:embed="rId3">
            <a:alphaModFix/>
          </a:blip>
          <a:srcRect b="0" l="268" r="268" t="0"/>
          <a:stretch/>
        </p:blipFill>
        <p:spPr>
          <a:xfrm>
            <a:off x="7265950" y="1017725"/>
            <a:ext cx="2042876" cy="4371325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"/>
          <p:cNvSpPr txBox="1"/>
          <p:nvPr>
            <p:ph type="ctrTitle"/>
          </p:nvPr>
        </p:nvSpPr>
        <p:spPr>
          <a:xfrm>
            <a:off x="728775" y="1717500"/>
            <a:ext cx="5715300" cy="170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4900"/>
              <a:buNone/>
              <a:defRPr sz="4900">
                <a:solidFill>
                  <a:srgbClr val="00325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 1 1 1">
  <p:cSld name="TITLE_2_1_1_1">
    <p:bg>
      <p:bgPr>
        <a:solidFill>
          <a:srgbClr val="B2DBD9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18038" y="-12"/>
            <a:ext cx="2390775" cy="239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6"/>
          <p:cNvPicPr preferRelativeResize="0"/>
          <p:nvPr/>
        </p:nvPicPr>
        <p:blipFill rotWithShape="1">
          <a:blip r:embed="rId3">
            <a:alphaModFix/>
          </a:blip>
          <a:srcRect b="0" l="268" r="268" t="0"/>
          <a:stretch/>
        </p:blipFill>
        <p:spPr>
          <a:xfrm>
            <a:off x="7265950" y="1017725"/>
            <a:ext cx="2042876" cy="4371325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6"/>
          <p:cNvSpPr txBox="1"/>
          <p:nvPr>
            <p:ph type="ctrTitle"/>
          </p:nvPr>
        </p:nvSpPr>
        <p:spPr>
          <a:xfrm>
            <a:off x="728775" y="1717500"/>
            <a:ext cx="5715300" cy="170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4900"/>
              <a:buNone/>
              <a:defRPr sz="4900">
                <a:solidFill>
                  <a:srgbClr val="00325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 1 1 1 1">
  <p:cSld name="TITLE_2_1_1_1_1">
    <p:bg>
      <p:bgPr>
        <a:solidFill>
          <a:srgbClr val="E3C961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18038" y="-12"/>
            <a:ext cx="2390775" cy="239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7"/>
          <p:cNvPicPr preferRelativeResize="0"/>
          <p:nvPr/>
        </p:nvPicPr>
        <p:blipFill rotWithShape="1">
          <a:blip r:embed="rId3">
            <a:alphaModFix/>
          </a:blip>
          <a:srcRect b="0" l="268" r="268" t="0"/>
          <a:stretch/>
        </p:blipFill>
        <p:spPr>
          <a:xfrm>
            <a:off x="7265950" y="1017725"/>
            <a:ext cx="2042876" cy="4371325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7"/>
          <p:cNvSpPr txBox="1"/>
          <p:nvPr>
            <p:ph type="ctrTitle"/>
          </p:nvPr>
        </p:nvSpPr>
        <p:spPr>
          <a:xfrm>
            <a:off x="728775" y="1717500"/>
            <a:ext cx="5715300" cy="170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4900"/>
              <a:buNone/>
              <a:defRPr sz="4900">
                <a:solidFill>
                  <a:srgbClr val="00325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 1 1 1 1 1">
  <p:cSld name="TITLE_2_1_1_1_1_1">
    <p:bg>
      <p:bgPr>
        <a:solidFill>
          <a:srgbClr val="F0E0D8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/>
          <p:nvPr>
            <p:ph idx="2" type="pic"/>
          </p:nvPr>
        </p:nvSpPr>
        <p:spPr>
          <a:xfrm>
            <a:off x="4915025" y="855000"/>
            <a:ext cx="3433500" cy="3433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7" name="Google Shape;47;p8"/>
          <p:cNvSpPr txBox="1"/>
          <p:nvPr>
            <p:ph type="ctrTitle"/>
          </p:nvPr>
        </p:nvSpPr>
        <p:spPr>
          <a:xfrm>
            <a:off x="728775" y="1501675"/>
            <a:ext cx="4012200" cy="245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4900"/>
              <a:buNone/>
              <a:defRPr sz="4900">
                <a:solidFill>
                  <a:srgbClr val="00325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8" name="Google Shape;4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9" name="Google Shape;49;p8"/>
          <p:cNvPicPr preferRelativeResize="0"/>
          <p:nvPr/>
        </p:nvPicPr>
        <p:blipFill rotWithShape="1">
          <a:blip r:embed="rId2">
            <a:alphaModFix/>
          </a:blip>
          <a:srcRect b="169" l="0" r="0" t="169"/>
          <a:stretch/>
        </p:blipFill>
        <p:spPr>
          <a:xfrm rot="-597218">
            <a:off x="7512819" y="426944"/>
            <a:ext cx="1852686" cy="1852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 1 1 1 1 1 1">
  <p:cSld name="TITLE_2_1_1_1_1_1_1">
    <p:bg>
      <p:bgPr>
        <a:solidFill>
          <a:srgbClr val="B2DBD9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/>
          <p:nvPr>
            <p:ph idx="2" type="pic"/>
          </p:nvPr>
        </p:nvSpPr>
        <p:spPr>
          <a:xfrm>
            <a:off x="4915025" y="855000"/>
            <a:ext cx="3433500" cy="3433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2" name="Google Shape;52;p9"/>
          <p:cNvSpPr txBox="1"/>
          <p:nvPr>
            <p:ph type="ctrTitle"/>
          </p:nvPr>
        </p:nvSpPr>
        <p:spPr>
          <a:xfrm>
            <a:off x="728775" y="1501675"/>
            <a:ext cx="4012200" cy="245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4900"/>
              <a:buNone/>
              <a:defRPr sz="4900">
                <a:solidFill>
                  <a:srgbClr val="00325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1195162">
            <a:off x="7329094" y="477544"/>
            <a:ext cx="1852688" cy="1852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 1 1 1 1 1 1 1">
  <p:cSld name="TITLE_2_1_1_1_1_1_1_1">
    <p:bg>
      <p:bgPr>
        <a:solidFill>
          <a:srgbClr val="E3C96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/>
          <p:nvPr>
            <p:ph idx="2" type="pic"/>
          </p:nvPr>
        </p:nvSpPr>
        <p:spPr>
          <a:xfrm>
            <a:off x="4915025" y="855000"/>
            <a:ext cx="3433500" cy="3433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7" name="Google Shape;57;p10"/>
          <p:cNvSpPr txBox="1"/>
          <p:nvPr>
            <p:ph type="ctrTitle"/>
          </p:nvPr>
        </p:nvSpPr>
        <p:spPr>
          <a:xfrm>
            <a:off x="728775" y="1501675"/>
            <a:ext cx="4012200" cy="245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4900"/>
              <a:buNone/>
              <a:defRPr sz="4900">
                <a:solidFill>
                  <a:srgbClr val="00325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8" name="Google Shape;5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9" name="Google Shape;59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1195161">
            <a:off x="7329093" y="477545"/>
            <a:ext cx="1852688" cy="1852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1" Type="http://schemas.openxmlformats.org/officeDocument/2006/relationships/theme" Target="../theme/theme1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b="1"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●"/>
              <a:defRPr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3.png"/><Relationship Id="rId4" Type="http://schemas.openxmlformats.org/officeDocument/2006/relationships/image" Target="../media/image6.png"/><Relationship Id="rId5" Type="http://schemas.openxmlformats.org/officeDocument/2006/relationships/image" Target="../media/image45.png"/><Relationship Id="rId6" Type="http://schemas.openxmlformats.org/officeDocument/2006/relationships/image" Target="../media/image5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3.png"/><Relationship Id="rId4" Type="http://schemas.openxmlformats.org/officeDocument/2006/relationships/image" Target="../media/image6.png"/><Relationship Id="rId5" Type="http://schemas.openxmlformats.org/officeDocument/2006/relationships/image" Target="../media/image5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3.png"/><Relationship Id="rId4" Type="http://schemas.openxmlformats.org/officeDocument/2006/relationships/image" Target="../media/image6.png"/><Relationship Id="rId5" Type="http://schemas.openxmlformats.org/officeDocument/2006/relationships/image" Target="../media/image6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3.png"/><Relationship Id="rId4" Type="http://schemas.openxmlformats.org/officeDocument/2006/relationships/image" Target="../media/image6.png"/><Relationship Id="rId5" Type="http://schemas.openxmlformats.org/officeDocument/2006/relationships/image" Target="../media/image5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3.png"/><Relationship Id="rId4" Type="http://schemas.openxmlformats.org/officeDocument/2006/relationships/image" Target="../media/image6.png"/><Relationship Id="rId5" Type="http://schemas.openxmlformats.org/officeDocument/2006/relationships/image" Target="../media/image4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3.png"/><Relationship Id="rId4" Type="http://schemas.openxmlformats.org/officeDocument/2006/relationships/image" Target="../media/image6.png"/><Relationship Id="rId5" Type="http://schemas.openxmlformats.org/officeDocument/2006/relationships/image" Target="../media/image49.png"/><Relationship Id="rId6" Type="http://schemas.openxmlformats.org/officeDocument/2006/relationships/image" Target="../media/image5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3.png"/><Relationship Id="rId4" Type="http://schemas.openxmlformats.org/officeDocument/2006/relationships/image" Target="../media/image6.png"/><Relationship Id="rId5" Type="http://schemas.openxmlformats.org/officeDocument/2006/relationships/image" Target="../media/image49.png"/><Relationship Id="rId6" Type="http://schemas.openxmlformats.org/officeDocument/2006/relationships/image" Target="../media/image5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3.png"/><Relationship Id="rId4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3.png"/><Relationship Id="rId4" Type="http://schemas.openxmlformats.org/officeDocument/2006/relationships/image" Target="../media/image6.png"/><Relationship Id="rId5" Type="http://schemas.openxmlformats.org/officeDocument/2006/relationships/image" Target="../media/image5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3.png"/><Relationship Id="rId4" Type="http://schemas.openxmlformats.org/officeDocument/2006/relationships/image" Target="../media/image6.png"/><Relationship Id="rId5" Type="http://schemas.openxmlformats.org/officeDocument/2006/relationships/image" Target="../media/image57.png"/><Relationship Id="rId6" Type="http://schemas.openxmlformats.org/officeDocument/2006/relationships/image" Target="../media/image55.png"/><Relationship Id="rId7" Type="http://schemas.openxmlformats.org/officeDocument/2006/relationships/image" Target="../media/image6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1.png"/><Relationship Id="rId4" Type="http://schemas.openxmlformats.org/officeDocument/2006/relationships/image" Target="../media/image40.png"/><Relationship Id="rId5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3.png"/><Relationship Id="rId4" Type="http://schemas.openxmlformats.org/officeDocument/2006/relationships/image" Target="../media/image6.png"/><Relationship Id="rId5" Type="http://schemas.openxmlformats.org/officeDocument/2006/relationships/image" Target="../media/image5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3.png"/><Relationship Id="rId4" Type="http://schemas.openxmlformats.org/officeDocument/2006/relationships/image" Target="../media/image6.png"/><Relationship Id="rId5" Type="http://schemas.openxmlformats.org/officeDocument/2006/relationships/hyperlink" Target="https://support.firstagenda.com/firstagenda-publication/administrator/saadan-opsaettes-link-ved-klik-paa-logo" TargetMode="External"/><Relationship Id="rId6" Type="http://schemas.openxmlformats.org/officeDocument/2006/relationships/image" Target="../media/image5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3.png"/><Relationship Id="rId4" Type="http://schemas.openxmlformats.org/officeDocument/2006/relationships/image" Target="../media/image6.png"/><Relationship Id="rId5" Type="http://schemas.openxmlformats.org/officeDocument/2006/relationships/image" Target="../media/image6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3.png"/><Relationship Id="rId4" Type="http://schemas.openxmlformats.org/officeDocument/2006/relationships/image" Target="../media/image6.png"/><Relationship Id="rId5" Type="http://schemas.openxmlformats.org/officeDocument/2006/relationships/image" Target="../media/image6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3.png"/><Relationship Id="rId4" Type="http://schemas.openxmlformats.org/officeDocument/2006/relationships/image" Target="../media/image6.png"/><Relationship Id="rId5" Type="http://schemas.openxmlformats.org/officeDocument/2006/relationships/image" Target="../media/image64.png"/><Relationship Id="rId6" Type="http://schemas.openxmlformats.org/officeDocument/2006/relationships/hyperlink" Target="https://support.firstagenda.com/firstagenda-publication/administrator/saadan-indsaetter-du-informationstekst-paa-abonnementssiden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3.png"/><Relationship Id="rId4" Type="http://schemas.openxmlformats.org/officeDocument/2006/relationships/image" Target="../media/image6.png"/><Relationship Id="rId5" Type="http://schemas.openxmlformats.org/officeDocument/2006/relationships/image" Target="../media/image6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3.png"/><Relationship Id="rId4" Type="http://schemas.openxmlformats.org/officeDocument/2006/relationships/hyperlink" Target="https://support.firstagenda.com/firstagenda-publication/administrator/saadan-skjules-visning-af-bilag-paa-et-udvalg" TargetMode="External"/><Relationship Id="rId5" Type="http://schemas.openxmlformats.org/officeDocument/2006/relationships/hyperlink" Target="https://support.firstagenda.com/firstagenda-publication/saadan-indsaettes-tilgaengelighedserklaering" TargetMode="External"/><Relationship Id="rId6" Type="http://schemas.openxmlformats.org/officeDocument/2006/relationships/image" Target="../media/image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43.png"/><Relationship Id="rId5" Type="http://schemas.openxmlformats.org/officeDocument/2006/relationships/image" Target="../media/image4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3.png"/><Relationship Id="rId4" Type="http://schemas.openxmlformats.org/officeDocument/2006/relationships/image" Target="../media/image45.png"/><Relationship Id="rId5" Type="http://schemas.openxmlformats.org/officeDocument/2006/relationships/image" Target="../media/image6.png"/><Relationship Id="rId6" Type="http://schemas.openxmlformats.org/officeDocument/2006/relationships/image" Target="../media/image4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3.png"/><Relationship Id="rId4" Type="http://schemas.openxmlformats.org/officeDocument/2006/relationships/image" Target="../media/image45.png"/><Relationship Id="rId5" Type="http://schemas.openxmlformats.org/officeDocument/2006/relationships/image" Target="../media/image6.png"/><Relationship Id="rId6" Type="http://schemas.openxmlformats.org/officeDocument/2006/relationships/image" Target="../media/image4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3.png"/><Relationship Id="rId4" Type="http://schemas.openxmlformats.org/officeDocument/2006/relationships/image" Target="../media/image6.png"/><Relationship Id="rId5" Type="http://schemas.openxmlformats.org/officeDocument/2006/relationships/image" Target="../media/image45.png"/><Relationship Id="rId6" Type="http://schemas.openxmlformats.org/officeDocument/2006/relationships/image" Target="../media/image4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3.png"/><Relationship Id="rId4" Type="http://schemas.openxmlformats.org/officeDocument/2006/relationships/image" Target="../media/image6.png"/><Relationship Id="rId5" Type="http://schemas.openxmlformats.org/officeDocument/2006/relationships/image" Target="../media/image45.png"/><Relationship Id="rId6" Type="http://schemas.openxmlformats.org/officeDocument/2006/relationships/image" Target="../media/image5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3.png"/><Relationship Id="rId4" Type="http://schemas.openxmlformats.org/officeDocument/2006/relationships/image" Target="../media/image6.png"/><Relationship Id="rId5" Type="http://schemas.openxmlformats.org/officeDocument/2006/relationships/image" Target="../media/image45.png"/><Relationship Id="rId6" Type="http://schemas.openxmlformats.org/officeDocument/2006/relationships/image" Target="../media/image5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3.png"/><Relationship Id="rId4" Type="http://schemas.openxmlformats.org/officeDocument/2006/relationships/image" Target="../media/image6.png"/><Relationship Id="rId5" Type="http://schemas.openxmlformats.org/officeDocument/2006/relationships/image" Target="../media/image45.png"/><Relationship Id="rId6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2"/>
          <p:cNvSpPr txBox="1"/>
          <p:nvPr>
            <p:ph type="ctrTitle"/>
          </p:nvPr>
        </p:nvSpPr>
        <p:spPr>
          <a:xfrm>
            <a:off x="247700" y="3097175"/>
            <a:ext cx="6311400" cy="48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lang="en-GB" sz="3880"/>
              <a:t>Året der gik</a:t>
            </a:r>
            <a:endParaRPr b="0" sz="388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4080"/>
              <a:t>Prepare &amp; Publication</a:t>
            </a:r>
            <a:endParaRPr sz="4080"/>
          </a:p>
        </p:txBody>
      </p:sp>
      <p:sp>
        <p:nvSpPr>
          <p:cNvPr id="231" name="Google Shape;231;p42"/>
          <p:cNvSpPr txBox="1"/>
          <p:nvPr>
            <p:ph type="ctrTitle"/>
          </p:nvPr>
        </p:nvSpPr>
        <p:spPr>
          <a:xfrm>
            <a:off x="247700" y="1571200"/>
            <a:ext cx="6965700" cy="39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300"/>
              <a:t>Webinar 14. December 2023</a:t>
            </a:r>
            <a:endParaRPr sz="2300"/>
          </a:p>
        </p:txBody>
      </p:sp>
      <p:pic>
        <p:nvPicPr>
          <p:cNvPr id="232" name="Google Shape;23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00" y="802125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4250" y="2321350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5725" y="3543400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0275" y="833075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4425" y="2062225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9925" y="3601425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0600" y="427000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1675" y="1072800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8100" y="3226900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E0D8"/>
        </a:solidFill>
      </p:bgPr>
    </p:bg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1"/>
          <p:cNvSpPr txBox="1"/>
          <p:nvPr>
            <p:ph type="title"/>
          </p:nvPr>
        </p:nvSpPr>
        <p:spPr>
          <a:xfrm>
            <a:off x="383850" y="479475"/>
            <a:ext cx="55698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Send til gennemlæsning</a:t>
            </a:r>
            <a:endParaRPr/>
          </a:p>
        </p:txBody>
      </p:sp>
      <p:pic>
        <p:nvPicPr>
          <p:cNvPr id="358" name="Google Shape;358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5850" y="46950"/>
            <a:ext cx="1926900" cy="19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900" y="4681526"/>
            <a:ext cx="1714601" cy="34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18625" y="1626925"/>
            <a:ext cx="5631452" cy="3304399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51"/>
          <p:cNvSpPr txBox="1"/>
          <p:nvPr/>
        </p:nvSpPr>
        <p:spPr>
          <a:xfrm>
            <a:off x="892900" y="1556850"/>
            <a:ext cx="32970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Næste gang du klikker på “Send til gennemlæsning, vil du nu have mulighed for at se en log over tidligere udsendt til gennemlæsning</a:t>
            </a:r>
            <a:endParaRPr b="1" sz="15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362" name="Google Shape;362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118919">
            <a:off x="496622" y="2023293"/>
            <a:ext cx="250858" cy="250863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51"/>
          <p:cNvSpPr txBox="1"/>
          <p:nvPr/>
        </p:nvSpPr>
        <p:spPr>
          <a:xfrm>
            <a:off x="892900" y="2964975"/>
            <a:ext cx="32970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Klik på feltet med dato og tidspunkt for at åbne drop-down listen</a:t>
            </a:r>
            <a:endParaRPr b="1" sz="15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364" name="Google Shape;364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118919">
            <a:off x="496622" y="3278143"/>
            <a:ext cx="250858" cy="250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03681" y="1853083"/>
            <a:ext cx="3960289" cy="2496563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51"/>
          <p:cNvSpPr txBox="1"/>
          <p:nvPr/>
        </p:nvSpPr>
        <p:spPr>
          <a:xfrm>
            <a:off x="383849" y="1191475"/>
            <a:ext cx="4660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b="1" lang="en-GB" sz="13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Logs over tidligere udsendt til gennemlæsning</a:t>
            </a:r>
            <a:endParaRPr sz="1300"/>
          </a:p>
        </p:txBody>
      </p:sp>
      <p:pic>
        <p:nvPicPr>
          <p:cNvPr id="367" name="Google Shape;367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118919">
            <a:off x="496622" y="4164593"/>
            <a:ext cx="250858" cy="250863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51"/>
          <p:cNvSpPr txBox="1"/>
          <p:nvPr/>
        </p:nvSpPr>
        <p:spPr>
          <a:xfrm>
            <a:off x="892900" y="3966750"/>
            <a:ext cx="3423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Klik på næste, hvis du vil sende den til gennemlæsning på ny</a:t>
            </a:r>
            <a:endParaRPr b="1" sz="15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E0D8"/>
        </a:solidFill>
      </p:bgPr>
    </p:bg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5850" y="46950"/>
            <a:ext cx="1926900" cy="192690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52"/>
          <p:cNvSpPr txBox="1"/>
          <p:nvPr/>
        </p:nvSpPr>
        <p:spPr>
          <a:xfrm>
            <a:off x="796775" y="1421875"/>
            <a:ext cx="29829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Er din kommentar af særlig vigtig karakter, kan du benytte funktionen “Send med høj prioritet”, når du deler en kommentar</a:t>
            </a:r>
            <a:endParaRPr sz="1600"/>
          </a:p>
        </p:txBody>
      </p:sp>
      <p:pic>
        <p:nvPicPr>
          <p:cNvPr id="375" name="Google Shape;375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900" y="4681526"/>
            <a:ext cx="1714601" cy="34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52"/>
          <p:cNvSpPr txBox="1"/>
          <p:nvPr>
            <p:ph type="title"/>
          </p:nvPr>
        </p:nvSpPr>
        <p:spPr>
          <a:xfrm>
            <a:off x="122900" y="251300"/>
            <a:ext cx="73788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Kommentar med høj prioritet</a:t>
            </a:r>
            <a:endParaRPr/>
          </a:p>
        </p:txBody>
      </p:sp>
      <p:pic>
        <p:nvPicPr>
          <p:cNvPr id="377" name="Google Shape;377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118919">
            <a:off x="345197" y="1964668"/>
            <a:ext cx="250858" cy="250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47000" y="1167375"/>
            <a:ext cx="2554200" cy="3745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cxnSp>
        <p:nvCxnSpPr>
          <p:cNvPr id="379" name="Google Shape;379;p52"/>
          <p:cNvCxnSpPr/>
          <p:nvPr/>
        </p:nvCxnSpPr>
        <p:spPr>
          <a:xfrm>
            <a:off x="2289750" y="4464875"/>
            <a:ext cx="1941000" cy="3600"/>
          </a:xfrm>
          <a:prstGeom prst="straightConnector1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80" name="Google Shape;380;p52"/>
          <p:cNvSpPr txBox="1"/>
          <p:nvPr/>
        </p:nvSpPr>
        <p:spPr>
          <a:xfrm>
            <a:off x="796775" y="3030213"/>
            <a:ext cx="29829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Det eneste du skal gøre er at vinge “Send med høj prioritet” af inden du deler kommentaren</a:t>
            </a:r>
            <a:endParaRPr sz="1600"/>
          </a:p>
        </p:txBody>
      </p:sp>
      <p:pic>
        <p:nvPicPr>
          <p:cNvPr id="381" name="Google Shape;381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118919">
            <a:off x="365722" y="3455468"/>
            <a:ext cx="250858" cy="250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E0D8"/>
        </a:solidFill>
      </p:bgPr>
    </p:bg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5850" y="46950"/>
            <a:ext cx="1926900" cy="1926900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53"/>
          <p:cNvSpPr txBox="1"/>
          <p:nvPr/>
        </p:nvSpPr>
        <p:spPr>
          <a:xfrm>
            <a:off x="804625" y="1093100"/>
            <a:ext cx="3155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Kommentaren vil nu få et rødt udråbstegn ud for dato og tidspunkt inde i Prepare.</a:t>
            </a:r>
            <a:endParaRPr sz="1600"/>
          </a:p>
        </p:txBody>
      </p:sp>
      <p:pic>
        <p:nvPicPr>
          <p:cNvPr id="388" name="Google Shape;388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900" y="4681526"/>
            <a:ext cx="1714601" cy="34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53"/>
          <p:cNvSpPr txBox="1"/>
          <p:nvPr>
            <p:ph type="title"/>
          </p:nvPr>
        </p:nvSpPr>
        <p:spPr>
          <a:xfrm>
            <a:off x="122900" y="251300"/>
            <a:ext cx="73788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Kommentar med høj prioritet</a:t>
            </a:r>
            <a:endParaRPr/>
          </a:p>
        </p:txBody>
      </p:sp>
      <p:pic>
        <p:nvPicPr>
          <p:cNvPr id="390" name="Google Shape;390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118919">
            <a:off x="401897" y="1429368"/>
            <a:ext cx="250858" cy="250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53"/>
          <p:cNvPicPr preferRelativeResize="0"/>
          <p:nvPr/>
        </p:nvPicPr>
        <p:blipFill rotWithShape="1">
          <a:blip r:embed="rId5">
            <a:alphaModFix/>
          </a:blip>
          <a:srcRect b="932" l="0" r="0" t="922"/>
          <a:stretch/>
        </p:blipFill>
        <p:spPr>
          <a:xfrm>
            <a:off x="4147000" y="1167375"/>
            <a:ext cx="2554200" cy="3745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392" name="Google Shape;392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118919">
            <a:off x="403122" y="2783206"/>
            <a:ext cx="250858" cy="250863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53"/>
          <p:cNvSpPr txBox="1"/>
          <p:nvPr/>
        </p:nvSpPr>
        <p:spPr>
          <a:xfrm>
            <a:off x="804625" y="2200638"/>
            <a:ext cx="32490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Mailnotifikationen der bliver udsendt vil samtidig blive markeret som “Priority”, så det bliver tydeligt, at kommentaren har høj prioritet.</a:t>
            </a:r>
            <a:endParaRPr sz="1600"/>
          </a:p>
        </p:txBody>
      </p:sp>
      <p:sp>
        <p:nvSpPr>
          <p:cNvPr id="394" name="Google Shape;394;p53"/>
          <p:cNvSpPr txBox="1"/>
          <p:nvPr/>
        </p:nvSpPr>
        <p:spPr>
          <a:xfrm>
            <a:off x="800700" y="3616650"/>
            <a:ext cx="32490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Funktionen virker pt. I Webdelen af Prepare og hvis du benytter Outlook, som din mailplatform.</a:t>
            </a:r>
            <a:endParaRPr/>
          </a:p>
        </p:txBody>
      </p:sp>
      <p:pic>
        <p:nvPicPr>
          <p:cNvPr id="395" name="Google Shape;395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118919">
            <a:off x="403122" y="3987856"/>
            <a:ext cx="250858" cy="2508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6" name="Google Shape;396;p53"/>
          <p:cNvCxnSpPr/>
          <p:nvPr/>
        </p:nvCxnSpPr>
        <p:spPr>
          <a:xfrm rot="10800000">
            <a:off x="4881225" y="2421375"/>
            <a:ext cx="1199700" cy="3300"/>
          </a:xfrm>
          <a:prstGeom prst="straightConnector1">
            <a:avLst/>
          </a:prstGeom>
          <a:noFill/>
          <a:ln cap="flat" cmpd="sng" w="38100">
            <a:solidFill>
              <a:srgbClr val="00325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97" name="Google Shape;397;p53"/>
          <p:cNvCxnSpPr/>
          <p:nvPr/>
        </p:nvCxnSpPr>
        <p:spPr>
          <a:xfrm rot="10800000">
            <a:off x="6604150" y="1729850"/>
            <a:ext cx="1227900" cy="195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E0D8"/>
        </a:solidFill>
      </p:bgPr>
    </p:bg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oogle Shape;402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5850" y="46950"/>
            <a:ext cx="1926900" cy="1926900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54"/>
          <p:cNvSpPr txBox="1"/>
          <p:nvPr/>
        </p:nvSpPr>
        <p:spPr>
          <a:xfrm>
            <a:off x="796775" y="1629025"/>
            <a:ext cx="2634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Det er nu muligt at fravælge bilag, når du søger i Prepare på web</a:t>
            </a:r>
            <a:endParaRPr sz="1600"/>
          </a:p>
        </p:txBody>
      </p:sp>
      <p:pic>
        <p:nvPicPr>
          <p:cNvPr id="404" name="Google Shape;404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900" y="4681526"/>
            <a:ext cx="1714601" cy="345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54"/>
          <p:cNvSpPr txBox="1"/>
          <p:nvPr>
            <p:ph type="title"/>
          </p:nvPr>
        </p:nvSpPr>
        <p:spPr>
          <a:xfrm>
            <a:off x="122900" y="251300"/>
            <a:ext cx="73788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Søgning med og uden bilag</a:t>
            </a:r>
            <a:endParaRPr/>
          </a:p>
        </p:txBody>
      </p:sp>
      <p:pic>
        <p:nvPicPr>
          <p:cNvPr id="406" name="Google Shape;406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118919">
            <a:off x="394047" y="2023293"/>
            <a:ext cx="250858" cy="250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118919">
            <a:off x="394047" y="3253768"/>
            <a:ext cx="250858" cy="250863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54"/>
          <p:cNvSpPr txBox="1"/>
          <p:nvPr/>
        </p:nvSpPr>
        <p:spPr>
          <a:xfrm>
            <a:off x="796775" y="2921113"/>
            <a:ext cx="2982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Desuden bliver bilag markeret med et Bilag-</a:t>
            </a:r>
            <a:endParaRPr b="1" sz="16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stempel i resultat-listen</a:t>
            </a:r>
            <a:endParaRPr sz="1600"/>
          </a:p>
        </p:txBody>
      </p:sp>
      <p:pic>
        <p:nvPicPr>
          <p:cNvPr id="409" name="Google Shape;409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58100" y="1435525"/>
            <a:ext cx="6069576" cy="34319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0" name="Google Shape;410;p54"/>
          <p:cNvCxnSpPr/>
          <p:nvPr/>
        </p:nvCxnSpPr>
        <p:spPr>
          <a:xfrm flipH="1" rot="10800000">
            <a:off x="3431375" y="2229050"/>
            <a:ext cx="1467900" cy="9900"/>
          </a:xfrm>
          <a:prstGeom prst="straightConnector1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11" name="Google Shape;411;p54"/>
          <p:cNvCxnSpPr/>
          <p:nvPr/>
        </p:nvCxnSpPr>
        <p:spPr>
          <a:xfrm flipH="1">
            <a:off x="7007350" y="2878775"/>
            <a:ext cx="1346400" cy="11700"/>
          </a:xfrm>
          <a:prstGeom prst="straightConnector1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E0D8"/>
        </a:solidFill>
      </p:bgPr>
    </p:bg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5850" y="46950"/>
            <a:ext cx="1926900" cy="1926900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55"/>
          <p:cNvSpPr txBox="1"/>
          <p:nvPr/>
        </p:nvSpPr>
        <p:spPr>
          <a:xfrm>
            <a:off x="796775" y="1629025"/>
            <a:ext cx="26346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Det er nu muligt at downloade alt indholdet på et punkt, og ikke bare enkelte dokumenter</a:t>
            </a:r>
            <a:endParaRPr sz="1600"/>
          </a:p>
        </p:txBody>
      </p:sp>
      <p:pic>
        <p:nvPicPr>
          <p:cNvPr id="418" name="Google Shape;418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900" y="4681526"/>
            <a:ext cx="1714601" cy="345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55"/>
          <p:cNvSpPr txBox="1"/>
          <p:nvPr>
            <p:ph type="title"/>
          </p:nvPr>
        </p:nvSpPr>
        <p:spPr>
          <a:xfrm>
            <a:off x="122900" y="251300"/>
            <a:ext cx="73788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Download hele punktets indhold </a:t>
            </a:r>
            <a:endParaRPr/>
          </a:p>
        </p:txBody>
      </p:sp>
      <p:pic>
        <p:nvPicPr>
          <p:cNvPr id="420" name="Google Shape;420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118919">
            <a:off x="394047" y="2023293"/>
            <a:ext cx="250858" cy="250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118919">
            <a:off x="394047" y="3253768"/>
            <a:ext cx="250858" cy="250863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55"/>
          <p:cNvSpPr txBox="1"/>
          <p:nvPr/>
        </p:nvSpPr>
        <p:spPr>
          <a:xfrm>
            <a:off x="796775" y="2921113"/>
            <a:ext cx="29829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Gå ind på et punkt og klik på drop-down listen i højre hjørne. Klik derefter på Alle dokumenter på punktet</a:t>
            </a:r>
            <a:endParaRPr b="1" sz="1600"/>
          </a:p>
        </p:txBody>
      </p:sp>
      <p:pic>
        <p:nvPicPr>
          <p:cNvPr id="423" name="Google Shape;423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77400" y="1385625"/>
            <a:ext cx="6241377" cy="35290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4" name="Google Shape;424;p55"/>
          <p:cNvCxnSpPr/>
          <p:nvPr/>
        </p:nvCxnSpPr>
        <p:spPr>
          <a:xfrm flipH="1" rot="10800000">
            <a:off x="5867200" y="2485488"/>
            <a:ext cx="1467900" cy="9900"/>
          </a:xfrm>
          <a:prstGeom prst="straightConnector1">
            <a:avLst/>
          </a:prstGeom>
          <a:noFill/>
          <a:ln cap="flat" cmpd="sng" w="76200">
            <a:solidFill>
              <a:srgbClr val="003253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E0D8"/>
        </a:solidFill>
      </p:bgPr>
    </p:bg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Google Shape;429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7150" y="73900"/>
            <a:ext cx="1926900" cy="1926900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56"/>
          <p:cNvSpPr txBox="1"/>
          <p:nvPr/>
        </p:nvSpPr>
        <p:spPr>
          <a:xfrm>
            <a:off x="796775" y="1629025"/>
            <a:ext cx="26346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Mulighed for at tilknytte en bruger til flere organisationer på éen gang </a:t>
            </a:r>
            <a:endParaRPr sz="1600"/>
          </a:p>
        </p:txBody>
      </p:sp>
      <p:pic>
        <p:nvPicPr>
          <p:cNvPr id="431" name="Google Shape;431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900" y="4681526"/>
            <a:ext cx="1714601" cy="345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56"/>
          <p:cNvSpPr txBox="1"/>
          <p:nvPr>
            <p:ph type="title"/>
          </p:nvPr>
        </p:nvSpPr>
        <p:spPr>
          <a:xfrm>
            <a:off x="122900" y="251300"/>
            <a:ext cx="6696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Tilknyt bruger uden invitation</a:t>
            </a:r>
            <a:endParaRPr/>
          </a:p>
        </p:txBody>
      </p:sp>
      <p:pic>
        <p:nvPicPr>
          <p:cNvPr id="433" name="Google Shape;433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118919">
            <a:off x="394047" y="1963543"/>
            <a:ext cx="250858" cy="250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118919">
            <a:off x="394047" y="3134256"/>
            <a:ext cx="250858" cy="250863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56"/>
          <p:cNvSpPr txBox="1"/>
          <p:nvPr/>
        </p:nvSpPr>
        <p:spPr>
          <a:xfrm>
            <a:off x="796775" y="2798725"/>
            <a:ext cx="28455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Administrator slipper for at sende invitationer fra hver organisation til den samme bruger </a:t>
            </a:r>
            <a:endParaRPr b="1" sz="1600"/>
          </a:p>
        </p:txBody>
      </p:sp>
      <p:cxnSp>
        <p:nvCxnSpPr>
          <p:cNvPr id="436" name="Google Shape;436;p56"/>
          <p:cNvCxnSpPr/>
          <p:nvPr/>
        </p:nvCxnSpPr>
        <p:spPr>
          <a:xfrm flipH="1">
            <a:off x="6819450" y="2609750"/>
            <a:ext cx="1708800" cy="300"/>
          </a:xfrm>
          <a:prstGeom prst="straightConnector1">
            <a:avLst/>
          </a:prstGeom>
          <a:noFill/>
          <a:ln cap="flat" cmpd="sng" w="76200">
            <a:solidFill>
              <a:srgbClr val="003253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437" name="Google Shape;437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118919">
            <a:off x="401667" y="4223916"/>
            <a:ext cx="250858" cy="250863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56"/>
          <p:cNvSpPr txBox="1"/>
          <p:nvPr/>
        </p:nvSpPr>
        <p:spPr>
          <a:xfrm>
            <a:off x="804395" y="3945885"/>
            <a:ext cx="2845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Brugeren skal kun bekræfte sin invitation én gang</a:t>
            </a:r>
            <a:endParaRPr b="1" sz="1600"/>
          </a:p>
        </p:txBody>
      </p:sp>
      <p:pic>
        <p:nvPicPr>
          <p:cNvPr id="439" name="Google Shape;439;p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86375" y="1558063"/>
            <a:ext cx="6241377" cy="3529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5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73225" y="1713763"/>
            <a:ext cx="4322028" cy="2778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E0D8"/>
        </a:solidFill>
      </p:bgPr>
    </p:bg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Google Shape;445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5850" y="46950"/>
            <a:ext cx="1926900" cy="1926900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57"/>
          <p:cNvSpPr txBox="1"/>
          <p:nvPr/>
        </p:nvSpPr>
        <p:spPr>
          <a:xfrm>
            <a:off x="796775" y="1400425"/>
            <a:ext cx="2634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Vælg en bruger som er færdigoprettet</a:t>
            </a:r>
            <a:endParaRPr sz="1600"/>
          </a:p>
        </p:txBody>
      </p:sp>
      <p:pic>
        <p:nvPicPr>
          <p:cNvPr id="447" name="Google Shape;447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900" y="4681526"/>
            <a:ext cx="1714601" cy="345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57"/>
          <p:cNvSpPr txBox="1"/>
          <p:nvPr>
            <p:ph type="title"/>
          </p:nvPr>
        </p:nvSpPr>
        <p:spPr>
          <a:xfrm>
            <a:off x="122900" y="251300"/>
            <a:ext cx="6696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Tilknyt bruger uden invitation</a:t>
            </a:r>
            <a:endParaRPr/>
          </a:p>
        </p:txBody>
      </p:sp>
      <p:pic>
        <p:nvPicPr>
          <p:cNvPr id="449" name="Google Shape;449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118919">
            <a:off x="401672" y="1613556"/>
            <a:ext cx="250858" cy="250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118919">
            <a:off x="394047" y="2524656"/>
            <a:ext cx="250858" cy="250863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57"/>
          <p:cNvSpPr txBox="1"/>
          <p:nvPr/>
        </p:nvSpPr>
        <p:spPr>
          <a:xfrm>
            <a:off x="796775" y="2189125"/>
            <a:ext cx="28455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Scroll ned til afsnittet “Tilføj bruger til organisationer i XX Kommune”</a:t>
            </a:r>
            <a:endParaRPr b="1" sz="1600"/>
          </a:p>
        </p:txBody>
      </p:sp>
      <p:pic>
        <p:nvPicPr>
          <p:cNvPr id="452" name="Google Shape;452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118919">
            <a:off x="401667" y="3766716"/>
            <a:ext cx="250858" cy="250863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57"/>
          <p:cNvSpPr txBox="1"/>
          <p:nvPr/>
        </p:nvSpPr>
        <p:spPr>
          <a:xfrm>
            <a:off x="804395" y="3412485"/>
            <a:ext cx="28455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Markér ud for de organisationer som brugeren skal have adgang til. Tryk på “Gem”</a:t>
            </a:r>
            <a:endParaRPr b="1" sz="1600"/>
          </a:p>
        </p:txBody>
      </p:sp>
      <p:pic>
        <p:nvPicPr>
          <p:cNvPr id="454" name="Google Shape;454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97563" y="1358675"/>
            <a:ext cx="6241377" cy="3529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02875" y="1585700"/>
            <a:ext cx="4322202" cy="268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E0D8"/>
        </a:solidFill>
      </p:bgPr>
    </p:bg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" name="Google Shape;460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5850" y="46950"/>
            <a:ext cx="1926900" cy="1926900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58"/>
          <p:cNvSpPr txBox="1"/>
          <p:nvPr/>
        </p:nvSpPr>
        <p:spPr>
          <a:xfrm>
            <a:off x="788200" y="2083825"/>
            <a:ext cx="2634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Ubuntu Medium"/>
                <a:ea typeface="Ubuntu Medium"/>
                <a:cs typeface="Ubuntu Medium"/>
                <a:sym typeface="Ubuntu Medium"/>
              </a:rPr>
              <a:t>Valg af authenticator app ved 2-faktor-login</a:t>
            </a:r>
            <a:endParaRPr sz="1600">
              <a:solidFill>
                <a:schemeClr val="dk1"/>
              </a:solidFill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pic>
        <p:nvPicPr>
          <p:cNvPr id="462" name="Google Shape;462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900" y="4681526"/>
            <a:ext cx="1714601" cy="345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58"/>
          <p:cNvSpPr txBox="1"/>
          <p:nvPr>
            <p:ph type="title"/>
          </p:nvPr>
        </p:nvSpPr>
        <p:spPr>
          <a:xfrm>
            <a:off x="122900" y="251300"/>
            <a:ext cx="6696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</a:t>
            </a:r>
            <a:r>
              <a:rPr lang="en-GB"/>
              <a:t>oadmap “primo 2024”</a:t>
            </a:r>
            <a:endParaRPr/>
          </a:p>
        </p:txBody>
      </p:sp>
      <p:pic>
        <p:nvPicPr>
          <p:cNvPr id="464" name="Google Shape;464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118919">
            <a:off x="385472" y="2288539"/>
            <a:ext cx="250858" cy="250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118919">
            <a:off x="385472" y="3134740"/>
            <a:ext cx="250858" cy="250863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58"/>
          <p:cNvSpPr txBox="1"/>
          <p:nvPr/>
        </p:nvSpPr>
        <p:spPr>
          <a:xfrm>
            <a:off x="788200" y="2921610"/>
            <a:ext cx="28455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Ubuntu Medium"/>
                <a:ea typeface="Ubuntu Medium"/>
                <a:cs typeface="Ubuntu Medium"/>
                <a:sym typeface="Ubuntu Medium"/>
              </a:rPr>
              <a:t>Scanningsværktøj til dokumenter</a:t>
            </a:r>
            <a:endParaRPr sz="1600">
              <a:solidFill>
                <a:schemeClr val="dk1"/>
              </a:solidFill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467" name="Google Shape;467;p58"/>
          <p:cNvSpPr txBox="1"/>
          <p:nvPr/>
        </p:nvSpPr>
        <p:spPr>
          <a:xfrm>
            <a:off x="781400" y="1653625"/>
            <a:ext cx="4673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Sikkerhed i fokus</a:t>
            </a:r>
            <a:endParaRPr b="1" sz="18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468" name="Google Shape;468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118919">
            <a:off x="385470" y="3996715"/>
            <a:ext cx="250858" cy="250863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58"/>
          <p:cNvSpPr txBox="1"/>
          <p:nvPr/>
        </p:nvSpPr>
        <p:spPr>
          <a:xfrm>
            <a:off x="788198" y="3783585"/>
            <a:ext cx="28455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Ubuntu Medium"/>
                <a:ea typeface="Ubuntu Medium"/>
                <a:cs typeface="Ubuntu Medium"/>
                <a:sym typeface="Ubuntu Medium"/>
              </a:rPr>
              <a:t>Overblik over ændringer på lukket-lukket punkt/bilag</a:t>
            </a:r>
            <a:endParaRPr sz="1600">
              <a:solidFill>
                <a:schemeClr val="dk1"/>
              </a:solidFill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470" name="Google Shape;470;p58"/>
          <p:cNvSpPr txBox="1"/>
          <p:nvPr/>
        </p:nvSpPr>
        <p:spPr>
          <a:xfrm>
            <a:off x="4212106" y="1652599"/>
            <a:ext cx="4673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Optimeret søgning</a:t>
            </a:r>
            <a:endParaRPr b="1" sz="18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71" name="Google Shape;471;p58"/>
          <p:cNvSpPr txBox="1"/>
          <p:nvPr/>
        </p:nvSpPr>
        <p:spPr>
          <a:xfrm>
            <a:off x="4570375" y="2144708"/>
            <a:ext cx="2634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Ubuntu Medium"/>
                <a:ea typeface="Ubuntu Medium"/>
                <a:cs typeface="Ubuntu Medium"/>
                <a:sym typeface="Ubuntu Medium"/>
              </a:rPr>
              <a:t>Vise forslag til søgeord</a:t>
            </a:r>
            <a:endParaRPr sz="1600">
              <a:solidFill>
                <a:schemeClr val="dk1"/>
              </a:solidFill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pic>
        <p:nvPicPr>
          <p:cNvPr id="472" name="Google Shape;472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118919">
            <a:off x="4167647" y="2230316"/>
            <a:ext cx="250858" cy="250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118919">
            <a:off x="4167647" y="3076518"/>
            <a:ext cx="250858" cy="250863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58"/>
          <p:cNvSpPr txBox="1"/>
          <p:nvPr/>
        </p:nvSpPr>
        <p:spPr>
          <a:xfrm>
            <a:off x="4570375" y="3000685"/>
            <a:ext cx="2845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Ubuntu Medium"/>
                <a:ea typeface="Ubuntu Medium"/>
                <a:cs typeface="Ubuntu Medium"/>
                <a:sym typeface="Ubuntu Medium"/>
              </a:rPr>
              <a:t>Filtrering på tidsperiode</a:t>
            </a:r>
            <a:endParaRPr sz="1600">
              <a:solidFill>
                <a:schemeClr val="dk1"/>
              </a:solidFill>
              <a:latin typeface="Ubuntu Medium"/>
              <a:ea typeface="Ubuntu Medium"/>
              <a:cs typeface="Ubuntu Medium"/>
              <a:sym typeface="Ubuntu Medium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2DBD9"/>
        </a:solidFill>
      </p:bgPr>
    </p:bg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Google Shape;479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2625" y="-192800"/>
            <a:ext cx="2220000" cy="22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900" y="4681526"/>
            <a:ext cx="1714601" cy="345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59"/>
          <p:cNvSpPr txBox="1"/>
          <p:nvPr>
            <p:ph type="title"/>
          </p:nvPr>
        </p:nvSpPr>
        <p:spPr>
          <a:xfrm>
            <a:off x="867550" y="2217625"/>
            <a:ext cx="6696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FirstAgenda Publication</a:t>
            </a:r>
            <a:endParaRPr/>
          </a:p>
        </p:txBody>
      </p:sp>
      <p:pic>
        <p:nvPicPr>
          <p:cNvPr id="482" name="Google Shape;482;p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59875" y="1196400"/>
            <a:ext cx="1554650" cy="38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2DBD9"/>
        </a:solidFill>
      </p:bgPr>
    </p:bg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" name="Google Shape;487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2625" y="-192800"/>
            <a:ext cx="2220000" cy="22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900" y="4681526"/>
            <a:ext cx="1714601" cy="345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60"/>
          <p:cNvSpPr txBox="1"/>
          <p:nvPr>
            <p:ph type="title"/>
          </p:nvPr>
        </p:nvSpPr>
        <p:spPr>
          <a:xfrm>
            <a:off x="324000" y="189425"/>
            <a:ext cx="6696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FirstAgenda Publication</a:t>
            </a:r>
            <a:endParaRPr/>
          </a:p>
        </p:txBody>
      </p:sp>
      <p:pic>
        <p:nvPicPr>
          <p:cNvPr id="490" name="Google Shape;490;p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20424" y="2220850"/>
            <a:ext cx="4655048" cy="2632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980258">
            <a:off x="410319" y="1293881"/>
            <a:ext cx="231363" cy="224812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60"/>
          <p:cNvSpPr txBox="1"/>
          <p:nvPr/>
        </p:nvSpPr>
        <p:spPr>
          <a:xfrm>
            <a:off x="722475" y="1222338"/>
            <a:ext cx="3975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500">
                <a:solidFill>
                  <a:srgbClr val="003253"/>
                </a:solidFill>
                <a:latin typeface="Ubuntu"/>
                <a:ea typeface="Ubuntu"/>
                <a:cs typeface="Ubuntu"/>
                <a:sym typeface="Ubuntu"/>
              </a:rPr>
              <a:t>Indtast link til logo</a:t>
            </a:r>
            <a:endParaRPr sz="15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93" name="Google Shape;493;p60"/>
          <p:cNvSpPr txBox="1"/>
          <p:nvPr/>
        </p:nvSpPr>
        <p:spPr>
          <a:xfrm>
            <a:off x="722475" y="1719213"/>
            <a:ext cx="3975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500">
                <a:solidFill>
                  <a:srgbClr val="003253"/>
                </a:solidFill>
                <a:latin typeface="Ubuntu"/>
                <a:ea typeface="Ubuntu"/>
                <a:cs typeface="Ubuntu"/>
                <a:sym typeface="Ubuntu"/>
              </a:rPr>
              <a:t>Information i URL</a:t>
            </a:r>
            <a:endParaRPr sz="15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94" name="Google Shape;494;p60"/>
          <p:cNvSpPr txBox="1"/>
          <p:nvPr/>
        </p:nvSpPr>
        <p:spPr>
          <a:xfrm>
            <a:off x="707000" y="2244188"/>
            <a:ext cx="3975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500">
                <a:solidFill>
                  <a:srgbClr val="003253"/>
                </a:solidFill>
                <a:latin typeface="Ubuntu"/>
                <a:ea typeface="Ubuntu"/>
                <a:cs typeface="Ubuntu"/>
                <a:sym typeface="Ubuntu"/>
              </a:rPr>
              <a:t>Fritekstsfelt til abonnementssiden</a:t>
            </a:r>
            <a:endParaRPr sz="15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495" name="Google Shape;495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980258">
            <a:off x="410319" y="1786606"/>
            <a:ext cx="231363" cy="224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980258">
            <a:off x="410319" y="2306506"/>
            <a:ext cx="231363" cy="224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980258">
            <a:off x="410319" y="2779118"/>
            <a:ext cx="231363" cy="224812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60"/>
          <p:cNvSpPr txBox="1"/>
          <p:nvPr/>
        </p:nvSpPr>
        <p:spPr>
          <a:xfrm>
            <a:off x="707000" y="2711875"/>
            <a:ext cx="4435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003253"/>
                </a:solidFill>
                <a:latin typeface="Ubuntu"/>
                <a:ea typeface="Ubuntu"/>
                <a:cs typeface="Ubuntu"/>
                <a:sym typeface="Ubuntu"/>
              </a:rPr>
              <a:t>Valgfri sorteringsrækkefølge på grupperinger</a:t>
            </a:r>
            <a:endParaRPr b="1" sz="1500">
              <a:solidFill>
                <a:srgbClr val="00325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499" name="Google Shape;499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980258">
            <a:off x="410319" y="3307493"/>
            <a:ext cx="231363" cy="224812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60"/>
          <p:cNvSpPr txBox="1"/>
          <p:nvPr/>
        </p:nvSpPr>
        <p:spPr>
          <a:xfrm>
            <a:off x="707000" y="3212138"/>
            <a:ext cx="4435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003253"/>
                </a:solidFill>
                <a:latin typeface="Ubuntu"/>
                <a:ea typeface="Ubuntu"/>
                <a:cs typeface="Ubuntu"/>
                <a:sym typeface="Ubuntu"/>
              </a:rPr>
              <a:t>Forbedringer</a:t>
            </a:r>
            <a:endParaRPr b="1" sz="1500">
              <a:solidFill>
                <a:srgbClr val="00325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01" name="Google Shape;501;p6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59875" y="1196400"/>
            <a:ext cx="1554650" cy="38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6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15850" y="2347125"/>
            <a:ext cx="3169701" cy="207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3253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3"/>
          <p:cNvSpPr txBox="1"/>
          <p:nvPr>
            <p:ph type="title"/>
          </p:nvPr>
        </p:nvSpPr>
        <p:spPr>
          <a:xfrm>
            <a:off x="338425" y="35730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Efter webinaret vil I få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46" name="Google Shape;24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6931">
            <a:off x="7090000" y="719200"/>
            <a:ext cx="2565875" cy="256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314072">
            <a:off x="6302139" y="2379055"/>
            <a:ext cx="2823049" cy="282304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43"/>
          <p:cNvSpPr txBox="1"/>
          <p:nvPr>
            <p:ph type="title"/>
          </p:nvPr>
        </p:nvSpPr>
        <p:spPr>
          <a:xfrm>
            <a:off x="1654400" y="1708213"/>
            <a:ext cx="50463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</a:rPr>
              <a:t>Tilsendt en videooptagelse af webinaret, så I kan gense det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249" name="Google Shape;249;p43"/>
          <p:cNvSpPr txBox="1"/>
          <p:nvPr>
            <p:ph type="title"/>
          </p:nvPr>
        </p:nvSpPr>
        <p:spPr>
          <a:xfrm>
            <a:off x="1627950" y="2630313"/>
            <a:ext cx="50463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</a:rPr>
              <a:t>Mulighed for at downloade slideshowet </a:t>
            </a:r>
            <a:endParaRPr sz="1600">
              <a:solidFill>
                <a:schemeClr val="lt1"/>
              </a:solidFill>
            </a:endParaRPr>
          </a:p>
        </p:txBody>
      </p:sp>
      <p:pic>
        <p:nvPicPr>
          <p:cNvPr id="250" name="Google Shape;25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068327">
            <a:off x="1078660" y="1995010"/>
            <a:ext cx="268231" cy="268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068327">
            <a:off x="1078660" y="2887997"/>
            <a:ext cx="268231" cy="268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5300" y="4681526"/>
            <a:ext cx="1714601" cy="34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43"/>
          <p:cNvSpPr txBox="1"/>
          <p:nvPr/>
        </p:nvSpPr>
        <p:spPr>
          <a:xfrm>
            <a:off x="7502412" y="1857475"/>
            <a:ext cx="1671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n-GB" sz="1340">
                <a:solidFill>
                  <a:srgbClr val="003253"/>
                </a:solidFill>
                <a:latin typeface="Ubuntu Medium"/>
                <a:ea typeface="Ubuntu Medium"/>
                <a:cs typeface="Ubuntu Medium"/>
                <a:sym typeface="Ubuntu Medium"/>
              </a:rPr>
              <a:t>I er mere end velkomne til at stille spørgsmål i chatten</a:t>
            </a:r>
            <a:endParaRPr sz="1340">
              <a:solidFill>
                <a:srgbClr val="003253"/>
              </a:solidFill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254" name="Google Shape;254;p43"/>
          <p:cNvSpPr txBox="1"/>
          <p:nvPr/>
        </p:nvSpPr>
        <p:spPr>
          <a:xfrm>
            <a:off x="6695637" y="3453700"/>
            <a:ext cx="1671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03253"/>
                </a:solidFill>
                <a:latin typeface="Ubuntu Medium"/>
                <a:ea typeface="Ubuntu Medium"/>
                <a:cs typeface="Ubuntu Medium"/>
                <a:sym typeface="Ubuntu Medium"/>
              </a:rPr>
              <a:t>Så samler vi op til sidst i webinaret</a:t>
            </a:r>
            <a:endParaRPr sz="1600">
              <a:solidFill>
                <a:srgbClr val="003253"/>
              </a:solidFill>
              <a:latin typeface="Ubuntu Medium"/>
              <a:ea typeface="Ubuntu Medium"/>
              <a:cs typeface="Ubuntu Medium"/>
              <a:sym typeface="Ubuntu Medium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2DBD9"/>
        </a:solidFill>
      </p:bgPr>
    </p:bg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" name="Google Shape;507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5850" y="46950"/>
            <a:ext cx="1926900" cy="1926900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p61"/>
          <p:cNvSpPr txBox="1"/>
          <p:nvPr/>
        </p:nvSpPr>
        <p:spPr>
          <a:xfrm>
            <a:off x="796775" y="1629025"/>
            <a:ext cx="26346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I Publication er det nu muligt at linke til en anden hjemmeside ved klik på logo</a:t>
            </a:r>
            <a:endParaRPr sz="1600"/>
          </a:p>
        </p:txBody>
      </p:sp>
      <p:pic>
        <p:nvPicPr>
          <p:cNvPr id="509" name="Google Shape;509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900" y="4681526"/>
            <a:ext cx="1714601" cy="345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p61"/>
          <p:cNvSpPr txBox="1"/>
          <p:nvPr>
            <p:ph type="title"/>
          </p:nvPr>
        </p:nvSpPr>
        <p:spPr>
          <a:xfrm>
            <a:off x="122900" y="251300"/>
            <a:ext cx="6696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Mulighed for at linke til anden hjemmeside ved klik på logo</a:t>
            </a:r>
            <a:endParaRPr/>
          </a:p>
        </p:txBody>
      </p:sp>
      <p:pic>
        <p:nvPicPr>
          <p:cNvPr id="511" name="Google Shape;511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118919">
            <a:off x="394047" y="1963543"/>
            <a:ext cx="250858" cy="250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118919">
            <a:off x="394047" y="3134256"/>
            <a:ext cx="250858" cy="250863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p61"/>
          <p:cNvSpPr txBox="1"/>
          <p:nvPr/>
        </p:nvSpPr>
        <p:spPr>
          <a:xfrm>
            <a:off x="796775" y="2921125"/>
            <a:ext cx="28455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På administrationssiden i feltet ‘Logo link adresse’ indsættes en URL som logoet skal henvise til</a:t>
            </a:r>
            <a:endParaRPr b="1" sz="1600"/>
          </a:p>
        </p:txBody>
      </p:sp>
      <p:pic>
        <p:nvPicPr>
          <p:cNvPr id="514" name="Google Shape;514;p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61124" y="1470200"/>
            <a:ext cx="5751148" cy="3251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5" name="Google Shape;515;p61"/>
          <p:cNvCxnSpPr/>
          <p:nvPr/>
        </p:nvCxnSpPr>
        <p:spPr>
          <a:xfrm flipH="1">
            <a:off x="6772250" y="3738925"/>
            <a:ext cx="1708800" cy="300"/>
          </a:xfrm>
          <a:prstGeom prst="straightConnector1">
            <a:avLst/>
          </a:prstGeom>
          <a:noFill/>
          <a:ln cap="flat" cmpd="sng" w="76200">
            <a:solidFill>
              <a:srgbClr val="003253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2DBD9"/>
        </a:solidFill>
      </p:bgPr>
    </p:bg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" name="Google Shape;520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5850" y="46950"/>
            <a:ext cx="1926900" cy="1926900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62"/>
          <p:cNvSpPr txBox="1"/>
          <p:nvPr/>
        </p:nvSpPr>
        <p:spPr>
          <a:xfrm>
            <a:off x="796775" y="1629025"/>
            <a:ext cx="2634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Når feltet er udfyldt, vil man ved klik på logoet blive henvist til URL’en.</a:t>
            </a:r>
            <a:endParaRPr sz="1600"/>
          </a:p>
        </p:txBody>
      </p:sp>
      <p:pic>
        <p:nvPicPr>
          <p:cNvPr id="522" name="Google Shape;522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900" y="4681526"/>
            <a:ext cx="1714601" cy="345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p62"/>
          <p:cNvSpPr txBox="1"/>
          <p:nvPr>
            <p:ph type="title"/>
          </p:nvPr>
        </p:nvSpPr>
        <p:spPr>
          <a:xfrm>
            <a:off x="122900" y="251300"/>
            <a:ext cx="6696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Mulighed for at linke til anden hjemmeside ved klik på logo</a:t>
            </a:r>
            <a:endParaRPr/>
          </a:p>
        </p:txBody>
      </p:sp>
      <p:pic>
        <p:nvPicPr>
          <p:cNvPr id="524" name="Google Shape;524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118919">
            <a:off x="394047" y="1963543"/>
            <a:ext cx="250858" cy="250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118919">
            <a:off x="394047" y="3134256"/>
            <a:ext cx="250858" cy="250863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62"/>
          <p:cNvSpPr txBox="1"/>
          <p:nvPr/>
        </p:nvSpPr>
        <p:spPr>
          <a:xfrm>
            <a:off x="796775" y="2921125"/>
            <a:ext cx="2845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 u="sng">
                <a:solidFill>
                  <a:schemeClr val="hlink"/>
                </a:solidFill>
                <a:hlinkClick r:id="rId5"/>
              </a:rPr>
              <a:t>Læs hvordan der opsættes link ved klik på logo på supportsiden</a:t>
            </a:r>
            <a:r>
              <a:rPr b="1" lang="en-GB" sz="1600"/>
              <a:t> </a:t>
            </a:r>
            <a:endParaRPr b="1" sz="1600"/>
          </a:p>
        </p:txBody>
      </p:sp>
      <p:pic>
        <p:nvPicPr>
          <p:cNvPr id="527" name="Google Shape;527;p62"/>
          <p:cNvPicPr preferRelativeResize="0"/>
          <p:nvPr/>
        </p:nvPicPr>
        <p:blipFill rotWithShape="1">
          <a:blip r:embed="rId6">
            <a:alphaModFix/>
          </a:blip>
          <a:srcRect b="1418" l="0" r="0" t="1428"/>
          <a:stretch/>
        </p:blipFill>
        <p:spPr>
          <a:xfrm>
            <a:off x="3161124" y="1470200"/>
            <a:ext cx="5751146" cy="32518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8" name="Google Shape;528;p62"/>
          <p:cNvCxnSpPr/>
          <p:nvPr/>
        </p:nvCxnSpPr>
        <p:spPr>
          <a:xfrm flipH="1">
            <a:off x="5231075" y="1752600"/>
            <a:ext cx="1708800" cy="300"/>
          </a:xfrm>
          <a:prstGeom prst="straightConnector1">
            <a:avLst/>
          </a:prstGeom>
          <a:noFill/>
          <a:ln cap="flat" cmpd="sng" w="76200">
            <a:solidFill>
              <a:srgbClr val="003253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2DBD9"/>
        </a:solidFill>
      </p:bgPr>
    </p:bg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Google Shape;533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5850" y="46950"/>
            <a:ext cx="1926900" cy="1926900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63"/>
          <p:cNvSpPr txBox="1"/>
          <p:nvPr/>
        </p:nvSpPr>
        <p:spPr>
          <a:xfrm>
            <a:off x="796775" y="1629025"/>
            <a:ext cx="26346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URL’er til møder har fået tilføjet mere information herunder referat/dagsorden, udvalg, mødedato og tidspunkt for at gøre links mere retvisende </a:t>
            </a:r>
            <a:endParaRPr sz="1600"/>
          </a:p>
        </p:txBody>
      </p:sp>
      <p:pic>
        <p:nvPicPr>
          <p:cNvPr id="535" name="Google Shape;535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900" y="4681526"/>
            <a:ext cx="1714601" cy="345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63"/>
          <p:cNvSpPr txBox="1"/>
          <p:nvPr>
            <p:ph type="title"/>
          </p:nvPr>
        </p:nvSpPr>
        <p:spPr>
          <a:xfrm>
            <a:off x="122900" y="251300"/>
            <a:ext cx="6696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Mere information til URL’er</a:t>
            </a:r>
            <a:endParaRPr/>
          </a:p>
        </p:txBody>
      </p:sp>
      <p:pic>
        <p:nvPicPr>
          <p:cNvPr id="537" name="Google Shape;537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118919">
            <a:off x="394047" y="1963543"/>
            <a:ext cx="250858" cy="250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63"/>
          <p:cNvPicPr preferRelativeResize="0"/>
          <p:nvPr/>
        </p:nvPicPr>
        <p:blipFill rotWithShape="1">
          <a:blip r:embed="rId5">
            <a:alphaModFix/>
          </a:blip>
          <a:srcRect b="1037" l="0" r="0" t="1037"/>
          <a:stretch/>
        </p:blipFill>
        <p:spPr>
          <a:xfrm>
            <a:off x="3261250" y="1412025"/>
            <a:ext cx="5788850" cy="3273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9" name="Google Shape;539;p63"/>
          <p:cNvCxnSpPr/>
          <p:nvPr/>
        </p:nvCxnSpPr>
        <p:spPr>
          <a:xfrm flipH="1">
            <a:off x="6700100" y="2822600"/>
            <a:ext cx="1945800" cy="1500"/>
          </a:xfrm>
          <a:prstGeom prst="straightConnector1">
            <a:avLst/>
          </a:prstGeom>
          <a:noFill/>
          <a:ln cap="flat" cmpd="sng" w="76200">
            <a:solidFill>
              <a:srgbClr val="003253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2DBD9"/>
        </a:solidFill>
      </p:bgPr>
    </p:bg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4" name="Google Shape;544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5850" y="46950"/>
            <a:ext cx="1926900" cy="1926900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Google Shape;545;p64"/>
          <p:cNvSpPr txBox="1"/>
          <p:nvPr/>
        </p:nvSpPr>
        <p:spPr>
          <a:xfrm>
            <a:off x="796775" y="1629025"/>
            <a:ext cx="23100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Man kan opsætte en besked på admini-</a:t>
            </a:r>
            <a:endParaRPr b="1" sz="16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strationssiden, som vises øverst til højre på abonnementssiden </a:t>
            </a:r>
            <a:endParaRPr sz="1600"/>
          </a:p>
        </p:txBody>
      </p:sp>
      <p:pic>
        <p:nvPicPr>
          <p:cNvPr id="546" name="Google Shape;546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900" y="4681526"/>
            <a:ext cx="1714601" cy="345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64"/>
          <p:cNvSpPr txBox="1"/>
          <p:nvPr>
            <p:ph type="title"/>
          </p:nvPr>
        </p:nvSpPr>
        <p:spPr>
          <a:xfrm>
            <a:off x="366525" y="197150"/>
            <a:ext cx="6696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Fritekstfelt til abonnementssiden</a:t>
            </a:r>
            <a:endParaRPr/>
          </a:p>
        </p:txBody>
      </p:sp>
      <p:pic>
        <p:nvPicPr>
          <p:cNvPr id="548" name="Google Shape;548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118919">
            <a:off x="394047" y="1963543"/>
            <a:ext cx="250858" cy="250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51974" y="1327825"/>
            <a:ext cx="6098376" cy="3448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0" name="Google Shape;550;p64"/>
          <p:cNvCxnSpPr/>
          <p:nvPr/>
        </p:nvCxnSpPr>
        <p:spPr>
          <a:xfrm flipH="1">
            <a:off x="6700100" y="2822600"/>
            <a:ext cx="1945800" cy="1500"/>
          </a:xfrm>
          <a:prstGeom prst="straightConnector1">
            <a:avLst/>
          </a:prstGeom>
          <a:noFill/>
          <a:ln cap="flat" cmpd="sng" w="76200">
            <a:solidFill>
              <a:srgbClr val="003253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2DBD9"/>
        </a:solidFill>
      </p:bgPr>
    </p:bg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5" name="Google Shape;555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5850" y="46950"/>
            <a:ext cx="1926900" cy="1926900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p65"/>
          <p:cNvSpPr txBox="1"/>
          <p:nvPr/>
        </p:nvSpPr>
        <p:spPr>
          <a:xfrm>
            <a:off x="796775" y="1629025"/>
            <a:ext cx="23100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Man kan opsætte en besked på admini-</a:t>
            </a:r>
            <a:endParaRPr b="1" sz="16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strationssiden, som vises øverst til højre på abonnementssiden </a:t>
            </a:r>
            <a:endParaRPr sz="1600"/>
          </a:p>
        </p:txBody>
      </p:sp>
      <p:pic>
        <p:nvPicPr>
          <p:cNvPr id="557" name="Google Shape;557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900" y="4681526"/>
            <a:ext cx="1714601" cy="345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8" name="Google Shape;558;p65"/>
          <p:cNvSpPr txBox="1"/>
          <p:nvPr>
            <p:ph type="title"/>
          </p:nvPr>
        </p:nvSpPr>
        <p:spPr>
          <a:xfrm>
            <a:off x="122900" y="251300"/>
            <a:ext cx="6696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Fritekstfelt til abonnement siden</a:t>
            </a:r>
            <a:endParaRPr/>
          </a:p>
        </p:txBody>
      </p:sp>
      <p:pic>
        <p:nvPicPr>
          <p:cNvPr id="559" name="Google Shape;559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118919">
            <a:off x="394047" y="1963543"/>
            <a:ext cx="250858" cy="250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65"/>
          <p:cNvPicPr preferRelativeResize="0"/>
          <p:nvPr/>
        </p:nvPicPr>
        <p:blipFill rotWithShape="1">
          <a:blip r:embed="rId5">
            <a:alphaModFix/>
          </a:blip>
          <a:srcRect b="1446" l="0" r="0" t="1446"/>
          <a:stretch/>
        </p:blipFill>
        <p:spPr>
          <a:xfrm>
            <a:off x="2951974" y="1327825"/>
            <a:ext cx="6098378" cy="3448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1" name="Google Shape;561;p65"/>
          <p:cNvCxnSpPr/>
          <p:nvPr/>
        </p:nvCxnSpPr>
        <p:spPr>
          <a:xfrm rot="10800000">
            <a:off x="7773275" y="1883225"/>
            <a:ext cx="1217400" cy="0"/>
          </a:xfrm>
          <a:prstGeom prst="straightConnector1">
            <a:avLst/>
          </a:prstGeom>
          <a:noFill/>
          <a:ln cap="flat" cmpd="sng" w="76200">
            <a:solidFill>
              <a:srgbClr val="003253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62" name="Google Shape;562;p65"/>
          <p:cNvSpPr txBox="1"/>
          <p:nvPr/>
        </p:nvSpPr>
        <p:spPr>
          <a:xfrm>
            <a:off x="796775" y="3265525"/>
            <a:ext cx="27297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 u="sng">
                <a:solidFill>
                  <a:schemeClr val="hlink"/>
                </a:solidFill>
                <a:hlinkClick r:id="rId6"/>
              </a:rPr>
              <a:t>Læs hvordan der indsætter du informationstekst på abonnementssiden på supportsiden</a:t>
            </a:r>
            <a:r>
              <a:rPr b="1" lang="en-GB" sz="1600"/>
              <a:t> </a:t>
            </a:r>
            <a:endParaRPr b="1" sz="1600"/>
          </a:p>
        </p:txBody>
      </p:sp>
      <p:pic>
        <p:nvPicPr>
          <p:cNvPr id="563" name="Google Shape;563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118919">
            <a:off x="394047" y="3701156"/>
            <a:ext cx="250858" cy="250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2DBD9"/>
        </a:solidFill>
      </p:bgPr>
    </p:bg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8" name="Google Shape;568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5850" y="46950"/>
            <a:ext cx="1926900" cy="1926900"/>
          </a:xfrm>
          <a:prstGeom prst="rect">
            <a:avLst/>
          </a:prstGeom>
          <a:noFill/>
          <a:ln>
            <a:noFill/>
          </a:ln>
        </p:spPr>
      </p:pic>
      <p:sp>
        <p:nvSpPr>
          <p:cNvPr id="569" name="Google Shape;569;p66"/>
          <p:cNvSpPr txBox="1"/>
          <p:nvPr/>
        </p:nvSpPr>
        <p:spPr>
          <a:xfrm>
            <a:off x="796775" y="1629025"/>
            <a:ext cx="23100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Hvis man anvender grupperinger blandt udvalg i Publication, kan man nu vælge hvilke grupperinger, der skal stå først i listen på forsiden</a:t>
            </a:r>
            <a:r>
              <a:rPr b="1" lang="en-GB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1600"/>
          </a:p>
        </p:txBody>
      </p:sp>
      <p:pic>
        <p:nvPicPr>
          <p:cNvPr id="570" name="Google Shape;570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900" y="4681526"/>
            <a:ext cx="1714601" cy="345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Google Shape;571;p66"/>
          <p:cNvSpPr txBox="1"/>
          <p:nvPr>
            <p:ph type="title"/>
          </p:nvPr>
        </p:nvSpPr>
        <p:spPr>
          <a:xfrm>
            <a:off x="122900" y="251300"/>
            <a:ext cx="6696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Valgfri sorteringsrækkefølge på grupperinger</a:t>
            </a:r>
            <a:endParaRPr/>
          </a:p>
        </p:txBody>
      </p:sp>
      <p:pic>
        <p:nvPicPr>
          <p:cNvPr id="572" name="Google Shape;572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118919">
            <a:off x="394047" y="1963543"/>
            <a:ext cx="250858" cy="250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53824" y="1353900"/>
            <a:ext cx="6188401" cy="3499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4" name="Google Shape;574;p66"/>
          <p:cNvCxnSpPr/>
          <p:nvPr/>
        </p:nvCxnSpPr>
        <p:spPr>
          <a:xfrm flipH="1">
            <a:off x="5420350" y="2211850"/>
            <a:ext cx="1662300" cy="546900"/>
          </a:xfrm>
          <a:prstGeom prst="straightConnector1">
            <a:avLst/>
          </a:prstGeom>
          <a:noFill/>
          <a:ln cap="flat" cmpd="sng" w="76200">
            <a:solidFill>
              <a:srgbClr val="003253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2DBD9"/>
        </a:solidFill>
      </p:bgPr>
    </p:bg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9" name="Google Shape;579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5850" y="46950"/>
            <a:ext cx="1926900" cy="1926900"/>
          </a:xfrm>
          <a:prstGeom prst="rect">
            <a:avLst/>
          </a:prstGeom>
          <a:noFill/>
          <a:ln>
            <a:noFill/>
          </a:ln>
        </p:spPr>
      </p:pic>
      <p:sp>
        <p:nvSpPr>
          <p:cNvPr id="580" name="Google Shape;580;p67"/>
          <p:cNvSpPr txBox="1"/>
          <p:nvPr/>
        </p:nvSpPr>
        <p:spPr>
          <a:xfrm>
            <a:off x="811300" y="1531650"/>
            <a:ext cx="7136700" cy="33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1D1C1D"/>
                </a:solidFill>
                <a:highlight>
                  <a:srgbClr val="B2DBD9"/>
                </a:highlight>
                <a:latin typeface="Ubuntu"/>
                <a:ea typeface="Ubuntu"/>
                <a:cs typeface="Ubuntu"/>
                <a:sym typeface="Ubuntu"/>
              </a:rPr>
              <a:t>Logo i abonnementsmails:</a:t>
            </a:r>
            <a:r>
              <a:rPr lang="en-GB" sz="1200">
                <a:solidFill>
                  <a:srgbClr val="1D1C1D"/>
                </a:solidFill>
                <a:highlight>
                  <a:srgbClr val="B2DBD9"/>
                </a:highlight>
                <a:latin typeface="Ubuntu"/>
                <a:ea typeface="Ubuntu"/>
                <a:cs typeface="Ubuntu"/>
                <a:sym typeface="Ubuntu"/>
              </a:rPr>
              <a:t> Organisationens logo er indsat øverst i abonnementsmails.</a:t>
            </a:r>
            <a:endParaRPr sz="1200">
              <a:solidFill>
                <a:srgbClr val="1D1C1D"/>
              </a:solidFill>
              <a:highlight>
                <a:srgbClr val="B2DBD9"/>
              </a:highlight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D1C1D"/>
              </a:solidFill>
              <a:highlight>
                <a:srgbClr val="B2DBD9"/>
              </a:highlight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1D1C1D"/>
                </a:solidFill>
                <a:highlight>
                  <a:srgbClr val="B2DBD9"/>
                </a:highlight>
                <a:latin typeface="Ubuntu"/>
                <a:ea typeface="Ubuntu"/>
                <a:cs typeface="Ubuntu"/>
                <a:sym typeface="Ubuntu"/>
              </a:rPr>
              <a:t>Skjul visning af bilag: </a:t>
            </a:r>
            <a:r>
              <a:rPr lang="en-GB" sz="1200">
                <a:solidFill>
                  <a:srgbClr val="1D1C1D"/>
                </a:solidFill>
                <a:highlight>
                  <a:srgbClr val="B2DBD9"/>
                </a:highlight>
                <a:latin typeface="Ubuntu"/>
                <a:ea typeface="Ubuntu"/>
                <a:cs typeface="Ubuntu"/>
                <a:sym typeface="Ubuntu"/>
              </a:rPr>
              <a:t>Under “Udvalg” kan man nu skjule visningen af bilag på et udvalg. </a:t>
            </a:r>
            <a:r>
              <a:rPr lang="en-GB" sz="1200" u="sng">
                <a:solidFill>
                  <a:schemeClr val="hlink"/>
                </a:solidFill>
                <a:highlight>
                  <a:srgbClr val="B2DBD9"/>
                </a:highlight>
                <a:latin typeface="Ubuntu"/>
                <a:ea typeface="Ubuntu"/>
                <a:cs typeface="Ubuntu"/>
                <a:sym typeface="Ubuntu"/>
                <a:hlinkClick r:id="rId4"/>
              </a:rPr>
              <a:t>Læs sådan skjules visning af bilag på et udvalg på supportsiden.</a:t>
            </a:r>
            <a:endParaRPr sz="1200">
              <a:solidFill>
                <a:srgbClr val="1D1C1D"/>
              </a:solidFill>
              <a:highlight>
                <a:srgbClr val="B2DBD9"/>
              </a:highlight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D1C1D"/>
              </a:solidFill>
              <a:highlight>
                <a:srgbClr val="B2DBD9"/>
              </a:highlight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1D1C1D"/>
                </a:solidFill>
                <a:highlight>
                  <a:srgbClr val="B2DBD9"/>
                </a:highlight>
                <a:latin typeface="Ubuntu"/>
                <a:ea typeface="Ubuntu"/>
                <a:cs typeface="Ubuntu"/>
                <a:sym typeface="Ubuntu"/>
              </a:rPr>
              <a:t>“</a:t>
            </a:r>
            <a:r>
              <a:rPr b="1" lang="en-GB" sz="1200">
                <a:solidFill>
                  <a:srgbClr val="1D1C1D"/>
                </a:solidFill>
                <a:highlight>
                  <a:srgbClr val="B2DBD9"/>
                </a:highlight>
                <a:latin typeface="Ubuntu"/>
                <a:ea typeface="Ubuntu"/>
                <a:cs typeface="Ubuntu"/>
                <a:sym typeface="Ubuntu"/>
              </a:rPr>
              <a:t>Ny” forside</a:t>
            </a:r>
            <a:r>
              <a:rPr b="1" lang="en-GB" sz="1200">
                <a:solidFill>
                  <a:srgbClr val="1D1C1D"/>
                </a:solidFill>
                <a:highlight>
                  <a:srgbClr val="B2DBD9"/>
                </a:highlight>
                <a:latin typeface="Ubuntu"/>
                <a:ea typeface="Ubuntu"/>
                <a:cs typeface="Ubuntu"/>
                <a:sym typeface="Ubuntu"/>
              </a:rPr>
              <a:t>:</a:t>
            </a:r>
            <a:r>
              <a:rPr lang="en-GB" sz="1200">
                <a:solidFill>
                  <a:srgbClr val="1D1C1D"/>
                </a:solidFill>
                <a:highlight>
                  <a:srgbClr val="B2DBD9"/>
                </a:highlight>
                <a:latin typeface="Ubuntu"/>
                <a:ea typeface="Ubuntu"/>
                <a:cs typeface="Ubuntu"/>
                <a:sym typeface="Ubuntu"/>
              </a:rPr>
              <a:t> De 10 seneste dagsordener og referater i organisationen vises nu som udgangspunkt.</a:t>
            </a:r>
            <a:endParaRPr sz="1200">
              <a:solidFill>
                <a:srgbClr val="1D1C1D"/>
              </a:solidFill>
              <a:highlight>
                <a:srgbClr val="B2DBD9"/>
              </a:highlight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D1C1D"/>
              </a:solidFill>
              <a:highlight>
                <a:srgbClr val="B2DBD9"/>
              </a:highlight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200">
                <a:solidFill>
                  <a:srgbClr val="1D1C1D"/>
                </a:solidFill>
                <a:highlight>
                  <a:srgbClr val="B2DBD9"/>
                </a:highlight>
                <a:latin typeface="Ubuntu"/>
                <a:ea typeface="Ubuntu"/>
                <a:cs typeface="Ubuntu"/>
                <a:sym typeface="Ubuntu"/>
              </a:rPr>
              <a:t>Visning af tilgængelighedserklæring</a:t>
            </a:r>
            <a:r>
              <a:rPr b="1" lang="en-GB" sz="1200">
                <a:solidFill>
                  <a:srgbClr val="1D1C1D"/>
                </a:solidFill>
                <a:highlight>
                  <a:srgbClr val="B2DBD9"/>
                </a:highlight>
                <a:latin typeface="Ubuntu"/>
                <a:ea typeface="Ubuntu"/>
                <a:cs typeface="Ubuntu"/>
                <a:sym typeface="Ubuntu"/>
              </a:rPr>
              <a:t>:</a:t>
            </a:r>
            <a:r>
              <a:rPr lang="en-GB" sz="1200">
                <a:solidFill>
                  <a:srgbClr val="1D1C1D"/>
                </a:solidFill>
                <a:highlight>
                  <a:srgbClr val="B2DBD9"/>
                </a:highlight>
                <a:latin typeface="Ubuntu"/>
                <a:ea typeface="Ubuntu"/>
                <a:cs typeface="Ubuntu"/>
                <a:sym typeface="Ubuntu"/>
              </a:rPr>
              <a:t> Tilgængelighedserklæringen vises nu i løsningen under søgeboksen. </a:t>
            </a:r>
            <a:r>
              <a:rPr lang="en-GB" sz="1200" u="sng">
                <a:solidFill>
                  <a:schemeClr val="hlink"/>
                </a:solidFill>
                <a:highlight>
                  <a:srgbClr val="B2DBD9"/>
                </a:highlight>
                <a:latin typeface="Ubuntu"/>
                <a:ea typeface="Ubuntu"/>
                <a:cs typeface="Ubuntu"/>
                <a:sym typeface="Ubuntu"/>
                <a:hlinkClick r:id="rId5"/>
              </a:rPr>
              <a:t>Læs sådan indsættes tilgængelighedserklæring på supportsiden.</a:t>
            </a:r>
            <a:endParaRPr sz="1200">
              <a:solidFill>
                <a:srgbClr val="1D1C1D"/>
              </a:solidFill>
              <a:highlight>
                <a:srgbClr val="B2DBD9"/>
              </a:highlight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D1C1D"/>
              </a:solidFill>
              <a:highlight>
                <a:srgbClr val="B2DBD9"/>
              </a:highlight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1D1C1D"/>
                </a:solidFill>
                <a:highlight>
                  <a:srgbClr val="B2DBD9"/>
                </a:highlight>
                <a:latin typeface="Ubuntu"/>
                <a:ea typeface="Ubuntu"/>
                <a:cs typeface="Ubuntu"/>
                <a:sym typeface="Ubuntu"/>
              </a:rPr>
              <a:t>Abonnering: </a:t>
            </a:r>
            <a:r>
              <a:rPr lang="en-GB" sz="1200">
                <a:solidFill>
                  <a:srgbClr val="1D1C1D"/>
                </a:solidFill>
                <a:highlight>
                  <a:srgbClr val="B2DBD9"/>
                </a:highlight>
                <a:latin typeface="Ubuntu"/>
                <a:ea typeface="Ubuntu"/>
                <a:cs typeface="Ubuntu"/>
                <a:sym typeface="Ubuntu"/>
              </a:rPr>
              <a:t>Det er ikke længere muligt at abonnere på historiske udvalg. Et udvalg er historisk, hvis dette er slået til i Prepare.</a:t>
            </a:r>
            <a:endParaRPr sz="1200">
              <a:solidFill>
                <a:srgbClr val="1D1C1D"/>
              </a:solidFill>
              <a:highlight>
                <a:srgbClr val="B2DBD9"/>
              </a:highlight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D1C1D"/>
              </a:solidFill>
              <a:highlight>
                <a:srgbClr val="B2DBD9"/>
              </a:highlight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1D1C1D"/>
                </a:solidFill>
                <a:highlight>
                  <a:srgbClr val="B2DBD9"/>
                </a:highlight>
                <a:latin typeface="Ubuntu"/>
                <a:ea typeface="Ubuntu"/>
                <a:cs typeface="Ubuntu"/>
                <a:sym typeface="Ubuntu"/>
              </a:rPr>
              <a:t>Abonnering: </a:t>
            </a:r>
            <a:r>
              <a:rPr lang="en-GB" sz="1200">
                <a:solidFill>
                  <a:srgbClr val="1D1C1D"/>
                </a:solidFill>
                <a:highlight>
                  <a:srgbClr val="B2DBD9"/>
                </a:highlight>
                <a:latin typeface="Ubuntu"/>
                <a:ea typeface="Ubuntu"/>
                <a:cs typeface="Ubuntu"/>
                <a:sym typeface="Ubuntu"/>
              </a:rPr>
              <a:t>Gruppering af udvalg på forsiden afspejles også på abonnementssiden således {Gruppenavn} / {Udvalgsnavn}. </a:t>
            </a:r>
            <a:endParaRPr sz="12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81" name="Google Shape;581;p6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2900" y="4681526"/>
            <a:ext cx="1714601" cy="345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2" name="Google Shape;582;p67"/>
          <p:cNvSpPr txBox="1"/>
          <p:nvPr>
            <p:ph type="title"/>
          </p:nvPr>
        </p:nvSpPr>
        <p:spPr>
          <a:xfrm>
            <a:off x="93800" y="366650"/>
            <a:ext cx="6696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Forbedringer</a:t>
            </a:r>
            <a:endParaRPr/>
          </a:p>
        </p:txBody>
      </p:sp>
      <p:pic>
        <p:nvPicPr>
          <p:cNvPr id="583" name="Google Shape;583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978091">
            <a:off x="406042" y="1580000"/>
            <a:ext cx="283491" cy="275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978091">
            <a:off x="406042" y="1987340"/>
            <a:ext cx="283491" cy="275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978091">
            <a:off x="406042" y="2628479"/>
            <a:ext cx="283491" cy="275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978091">
            <a:off x="406042" y="3038035"/>
            <a:ext cx="283491" cy="275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978091">
            <a:off x="406042" y="4320324"/>
            <a:ext cx="283491" cy="275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978091">
            <a:off x="406042" y="3679185"/>
            <a:ext cx="283491" cy="275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68"/>
          <p:cNvSpPr txBox="1"/>
          <p:nvPr>
            <p:ph type="ctrTitle"/>
          </p:nvPr>
        </p:nvSpPr>
        <p:spPr>
          <a:xfrm>
            <a:off x="2218925" y="991175"/>
            <a:ext cx="4012200" cy="471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0"/>
              <a:t>?</a:t>
            </a:r>
            <a:endParaRPr sz="40000"/>
          </a:p>
        </p:txBody>
      </p:sp>
      <p:pic>
        <p:nvPicPr>
          <p:cNvPr id="594" name="Google Shape;594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900" y="4681526"/>
            <a:ext cx="1714601" cy="34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4"/>
          <p:cNvSpPr txBox="1"/>
          <p:nvPr>
            <p:ph type="ctrTitle"/>
          </p:nvPr>
        </p:nvSpPr>
        <p:spPr>
          <a:xfrm>
            <a:off x="734650" y="324400"/>
            <a:ext cx="4489200" cy="43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Agenda</a:t>
            </a:r>
            <a:endParaRPr sz="3500"/>
          </a:p>
        </p:txBody>
      </p:sp>
      <p:sp>
        <p:nvSpPr>
          <p:cNvPr id="260" name="Google Shape;260;p44"/>
          <p:cNvSpPr txBox="1"/>
          <p:nvPr/>
        </p:nvSpPr>
        <p:spPr>
          <a:xfrm>
            <a:off x="513850" y="1292800"/>
            <a:ext cx="49308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03253"/>
                </a:solidFill>
                <a:latin typeface="Ubuntu"/>
                <a:ea typeface="Ubuntu"/>
                <a:cs typeface="Ubuntu"/>
                <a:sym typeface="Ubuntu"/>
              </a:rPr>
              <a:t>Automatisk sletning af møder</a:t>
            </a:r>
            <a:endParaRPr b="1">
              <a:solidFill>
                <a:srgbClr val="00325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325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03253"/>
                </a:solidFill>
                <a:latin typeface="Ubuntu"/>
                <a:ea typeface="Ubuntu"/>
                <a:cs typeface="Ubuntu"/>
                <a:sym typeface="Ubuntu"/>
              </a:rPr>
              <a:t>Send til gennemlæsning: Logs, reviewer mm.</a:t>
            </a:r>
            <a:endParaRPr b="1">
              <a:solidFill>
                <a:srgbClr val="00325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325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03253"/>
                </a:solidFill>
                <a:latin typeface="Ubuntu"/>
                <a:ea typeface="Ubuntu"/>
                <a:cs typeface="Ubuntu"/>
                <a:sym typeface="Ubuntu"/>
              </a:rPr>
              <a:t>Delt kommentar med høj prioritet</a:t>
            </a:r>
            <a:endParaRPr b="1">
              <a:solidFill>
                <a:srgbClr val="00325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325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03253"/>
                </a:solidFill>
                <a:latin typeface="Ubuntu"/>
                <a:ea typeface="Ubuntu"/>
                <a:cs typeface="Ubuntu"/>
                <a:sym typeface="Ubuntu"/>
              </a:rPr>
              <a:t>Søgning med og uden bilag</a:t>
            </a:r>
            <a:endParaRPr b="1">
              <a:solidFill>
                <a:srgbClr val="00325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325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rgbClr val="003253"/>
                </a:solidFill>
                <a:latin typeface="Ubuntu"/>
                <a:ea typeface="Ubuntu"/>
                <a:cs typeface="Ubuntu"/>
                <a:sym typeface="Ubuntu"/>
              </a:rPr>
              <a:t>Download hele punktets indhold</a:t>
            </a:r>
            <a:endParaRPr b="1">
              <a:solidFill>
                <a:srgbClr val="00325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0325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rgbClr val="003253"/>
                </a:solidFill>
                <a:latin typeface="Ubuntu"/>
                <a:ea typeface="Ubuntu"/>
                <a:cs typeface="Ubuntu"/>
                <a:sym typeface="Ubuntu"/>
              </a:rPr>
              <a:t>Tilknyt brugere uden invitation</a:t>
            </a:r>
            <a:endParaRPr b="1">
              <a:solidFill>
                <a:srgbClr val="00325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0325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rgbClr val="003253"/>
                </a:solidFill>
                <a:latin typeface="Ubuntu"/>
                <a:ea typeface="Ubuntu"/>
                <a:cs typeface="Ubuntu"/>
                <a:sym typeface="Ubuntu"/>
              </a:rPr>
              <a:t>Roadmap primo 2024</a:t>
            </a:r>
            <a:endParaRPr b="1">
              <a:solidFill>
                <a:srgbClr val="00325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261" name="Google Shape;261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650" y="4809725"/>
            <a:ext cx="1297331" cy="26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697476">
            <a:off x="664344" y="1392344"/>
            <a:ext cx="245463" cy="224529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44"/>
          <p:cNvSpPr txBox="1"/>
          <p:nvPr>
            <p:ph type="ctrTitle"/>
          </p:nvPr>
        </p:nvSpPr>
        <p:spPr>
          <a:xfrm>
            <a:off x="734650" y="762100"/>
            <a:ext cx="4489200" cy="43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/>
              <a:t>Prepare</a:t>
            </a:r>
            <a:endParaRPr sz="1800" u="sng"/>
          </a:p>
        </p:txBody>
      </p:sp>
      <p:pic>
        <p:nvPicPr>
          <p:cNvPr id="264" name="Google Shape;264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697476">
            <a:off x="664344" y="1807486"/>
            <a:ext cx="245463" cy="224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697476">
            <a:off x="664344" y="2222629"/>
            <a:ext cx="245463" cy="224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697476">
            <a:off x="664344" y="2669928"/>
            <a:ext cx="245463" cy="224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697476">
            <a:off x="664344" y="3081223"/>
            <a:ext cx="245463" cy="224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697476">
            <a:off x="664344" y="3485156"/>
            <a:ext cx="245463" cy="224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697476">
            <a:off x="664344" y="3931702"/>
            <a:ext cx="245463" cy="224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31975" y="1282175"/>
            <a:ext cx="1493350" cy="40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E0D8"/>
        </a:solidFill>
      </p:bgPr>
    </p:bg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5"/>
          <p:cNvSpPr txBox="1"/>
          <p:nvPr>
            <p:ph type="title"/>
          </p:nvPr>
        </p:nvSpPr>
        <p:spPr>
          <a:xfrm>
            <a:off x="555300" y="668650"/>
            <a:ext cx="55698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Automatisk sletning af møder</a:t>
            </a:r>
            <a:endParaRPr/>
          </a:p>
        </p:txBody>
      </p:sp>
      <p:pic>
        <p:nvPicPr>
          <p:cNvPr id="276" name="Google Shape;27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5850" y="46950"/>
            <a:ext cx="1926900" cy="19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36675" y="1834700"/>
            <a:ext cx="5283876" cy="298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2900" y="4681526"/>
            <a:ext cx="1714601" cy="34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12500" y="2007025"/>
            <a:ext cx="3643725" cy="2289776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45"/>
          <p:cNvSpPr txBox="1"/>
          <p:nvPr/>
        </p:nvSpPr>
        <p:spPr>
          <a:xfrm>
            <a:off x="961375" y="2851600"/>
            <a:ext cx="2224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Aktiveres på de enkelte udvalg </a:t>
            </a:r>
            <a:endParaRPr b="1" sz="13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281" name="Google Shape;28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118919">
            <a:off x="661097" y="2988068"/>
            <a:ext cx="250858" cy="250863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45"/>
          <p:cNvSpPr txBox="1"/>
          <p:nvPr/>
        </p:nvSpPr>
        <p:spPr>
          <a:xfrm>
            <a:off x="961375" y="3619025"/>
            <a:ext cx="2725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Sikrer at I efterlever potentielle krav til sletning af møder i jeres organisation</a:t>
            </a:r>
            <a:endParaRPr b="1" sz="13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283" name="Google Shape;283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118919">
            <a:off x="661097" y="3840218"/>
            <a:ext cx="250858" cy="250863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45"/>
          <p:cNvSpPr txBox="1"/>
          <p:nvPr/>
        </p:nvSpPr>
        <p:spPr>
          <a:xfrm>
            <a:off x="961375" y="1972763"/>
            <a:ext cx="2725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Vælg hvor mange dage der skal gå efter mødets afholdelse, før det automatisk slettes</a:t>
            </a:r>
            <a:endParaRPr b="1" sz="13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285" name="Google Shape;285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118919">
            <a:off x="661097" y="2239893"/>
            <a:ext cx="250858" cy="250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E0D8"/>
        </a:solid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6"/>
          <p:cNvSpPr txBox="1"/>
          <p:nvPr>
            <p:ph type="title"/>
          </p:nvPr>
        </p:nvSpPr>
        <p:spPr>
          <a:xfrm>
            <a:off x="555300" y="668650"/>
            <a:ext cx="55698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Automatisk sletning af møder</a:t>
            </a:r>
            <a:endParaRPr/>
          </a:p>
        </p:txBody>
      </p:sp>
      <p:pic>
        <p:nvPicPr>
          <p:cNvPr id="291" name="Google Shape;29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5850" y="46950"/>
            <a:ext cx="1926900" cy="19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36675" y="1834700"/>
            <a:ext cx="5283876" cy="298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2900" y="4681526"/>
            <a:ext cx="1714601" cy="34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46"/>
          <p:cNvSpPr txBox="1"/>
          <p:nvPr/>
        </p:nvSpPr>
        <p:spPr>
          <a:xfrm>
            <a:off x="961375" y="2426625"/>
            <a:ext cx="22245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Vælg jeres udvalg i udvalgslisten på forsiden af FirstAgenda Prepare</a:t>
            </a:r>
            <a:endParaRPr b="1" sz="13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295" name="Google Shape;295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118919">
            <a:off x="604722" y="2693756"/>
            <a:ext cx="250858" cy="250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19525" y="2026750"/>
            <a:ext cx="3621176" cy="22870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7" name="Google Shape;297;p46"/>
          <p:cNvCxnSpPr/>
          <p:nvPr/>
        </p:nvCxnSpPr>
        <p:spPr>
          <a:xfrm flipH="1">
            <a:off x="4991625" y="2897650"/>
            <a:ext cx="709500" cy="7800"/>
          </a:xfrm>
          <a:prstGeom prst="straightConnector1">
            <a:avLst/>
          </a:prstGeom>
          <a:noFill/>
          <a:ln cap="flat" cmpd="sng" w="38100">
            <a:solidFill>
              <a:srgbClr val="003253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E0D8"/>
        </a:solidFill>
      </p:bgPr>
    </p:bg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7"/>
          <p:cNvSpPr txBox="1"/>
          <p:nvPr>
            <p:ph type="title"/>
          </p:nvPr>
        </p:nvSpPr>
        <p:spPr>
          <a:xfrm>
            <a:off x="555300" y="668650"/>
            <a:ext cx="55698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Automatisk sletning af møder</a:t>
            </a:r>
            <a:endParaRPr/>
          </a:p>
        </p:txBody>
      </p:sp>
      <p:pic>
        <p:nvPicPr>
          <p:cNvPr id="303" name="Google Shape;303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5850" y="46950"/>
            <a:ext cx="1926900" cy="19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900" y="4681526"/>
            <a:ext cx="1714601" cy="34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47"/>
          <p:cNvSpPr txBox="1"/>
          <p:nvPr/>
        </p:nvSpPr>
        <p:spPr>
          <a:xfrm>
            <a:off x="966550" y="1946250"/>
            <a:ext cx="22245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Ving først funktionen “Automatisk sletning af møder” til</a:t>
            </a:r>
            <a:endParaRPr b="1" sz="13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306" name="Google Shape;306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118919">
            <a:off x="604722" y="2139856"/>
            <a:ext cx="250858" cy="250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74025" y="1541500"/>
            <a:ext cx="5955799" cy="3367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57525" y="1761027"/>
            <a:ext cx="4086077" cy="25677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9" name="Google Shape;309;p47"/>
          <p:cNvCxnSpPr/>
          <p:nvPr/>
        </p:nvCxnSpPr>
        <p:spPr>
          <a:xfrm flipH="1">
            <a:off x="5611500" y="3426225"/>
            <a:ext cx="1409700" cy="300"/>
          </a:xfrm>
          <a:prstGeom prst="straightConnector1">
            <a:avLst/>
          </a:prstGeom>
          <a:noFill/>
          <a:ln cap="flat" cmpd="sng" w="38100">
            <a:solidFill>
              <a:srgbClr val="00325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0" name="Google Shape;310;p47"/>
          <p:cNvCxnSpPr/>
          <p:nvPr/>
        </p:nvCxnSpPr>
        <p:spPr>
          <a:xfrm rot="10800000">
            <a:off x="6881950" y="3563325"/>
            <a:ext cx="773400" cy="2400"/>
          </a:xfrm>
          <a:prstGeom prst="straightConnector1">
            <a:avLst/>
          </a:prstGeom>
          <a:noFill/>
          <a:ln cap="flat" cmpd="sng" w="38100">
            <a:solidFill>
              <a:srgbClr val="00325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1" name="Google Shape;311;p47"/>
          <p:cNvCxnSpPr/>
          <p:nvPr/>
        </p:nvCxnSpPr>
        <p:spPr>
          <a:xfrm rot="10800000">
            <a:off x="7158600" y="3824425"/>
            <a:ext cx="773400" cy="2400"/>
          </a:xfrm>
          <a:prstGeom prst="straightConnector1">
            <a:avLst/>
          </a:prstGeom>
          <a:noFill/>
          <a:ln cap="flat" cmpd="sng" w="38100">
            <a:solidFill>
              <a:srgbClr val="003253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12" name="Google Shape;312;p47"/>
          <p:cNvSpPr txBox="1"/>
          <p:nvPr/>
        </p:nvSpPr>
        <p:spPr>
          <a:xfrm>
            <a:off x="940675" y="2790863"/>
            <a:ext cx="24075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Indtast herefter antal dage efter mødets afslutning, den automatiske sletning skal indtræffe</a:t>
            </a:r>
            <a:endParaRPr b="1" sz="13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313" name="Google Shape;313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118919">
            <a:off x="604722" y="3109193"/>
            <a:ext cx="250858" cy="250863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47"/>
          <p:cNvSpPr txBox="1"/>
          <p:nvPr/>
        </p:nvSpPr>
        <p:spPr>
          <a:xfrm>
            <a:off x="928000" y="3910788"/>
            <a:ext cx="2570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Tryk afslutningsvis på “Gem” for at gemme indstillingen</a:t>
            </a:r>
            <a:endParaRPr b="1" sz="13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315" name="Google Shape;315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118919">
            <a:off x="627722" y="4046781"/>
            <a:ext cx="250858" cy="250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E0D8"/>
        </a:solidFill>
      </p:bgPr>
    </p:bg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8"/>
          <p:cNvSpPr txBox="1"/>
          <p:nvPr>
            <p:ph type="title"/>
          </p:nvPr>
        </p:nvSpPr>
        <p:spPr>
          <a:xfrm>
            <a:off x="383850" y="479475"/>
            <a:ext cx="55698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Send til gennemlæsning</a:t>
            </a:r>
            <a:endParaRPr/>
          </a:p>
        </p:txBody>
      </p:sp>
      <p:pic>
        <p:nvPicPr>
          <p:cNvPr id="321" name="Google Shape;321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5850" y="46950"/>
            <a:ext cx="1926900" cy="19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900" y="4681526"/>
            <a:ext cx="1714601" cy="34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97825" y="1657700"/>
            <a:ext cx="5839252" cy="3426649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48"/>
          <p:cNvSpPr txBox="1"/>
          <p:nvPr/>
        </p:nvSpPr>
        <p:spPr>
          <a:xfrm>
            <a:off x="653625" y="2459350"/>
            <a:ext cx="36009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Vælg hvem af udvalgsmedlemmerne med rettighederne “Læs frigivet version” eller Dagsordensamlere, der skal modtage mail-notifikation om, at mødet ligger klar til gennemlæsning</a:t>
            </a:r>
            <a:endParaRPr b="1" sz="15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325" name="Google Shape;325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118919">
            <a:off x="304522" y="2970281"/>
            <a:ext cx="250858" cy="250863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48"/>
          <p:cNvSpPr txBox="1"/>
          <p:nvPr/>
        </p:nvSpPr>
        <p:spPr>
          <a:xfrm>
            <a:off x="383861" y="1191475"/>
            <a:ext cx="4173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b="1" lang="en-GB" sz="13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Logs, valg af reviewers og dagsordensamlere</a:t>
            </a:r>
            <a:endParaRPr sz="1300"/>
          </a:p>
        </p:txBody>
      </p:sp>
      <p:pic>
        <p:nvPicPr>
          <p:cNvPr id="327" name="Google Shape;327;p4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20325" y="1841025"/>
            <a:ext cx="4081024" cy="262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E0D8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9"/>
          <p:cNvSpPr txBox="1"/>
          <p:nvPr>
            <p:ph type="title"/>
          </p:nvPr>
        </p:nvSpPr>
        <p:spPr>
          <a:xfrm>
            <a:off x="383850" y="479475"/>
            <a:ext cx="55698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Send til gennemlæsning</a:t>
            </a:r>
            <a:endParaRPr/>
          </a:p>
        </p:txBody>
      </p:sp>
      <p:pic>
        <p:nvPicPr>
          <p:cNvPr id="333" name="Google Shape;333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5850" y="46950"/>
            <a:ext cx="1926900" cy="19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900" y="4681526"/>
            <a:ext cx="1714601" cy="34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54625" y="1672350"/>
            <a:ext cx="5839252" cy="3426649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49"/>
          <p:cNvSpPr txBox="1"/>
          <p:nvPr/>
        </p:nvSpPr>
        <p:spPr>
          <a:xfrm>
            <a:off x="896750" y="2603125"/>
            <a:ext cx="2652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Når du befinder dig i en ikke-frigivet version af et møde, skal du klikke på “Send til gennemlæsning”</a:t>
            </a:r>
            <a:endParaRPr b="1" sz="15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337" name="Google Shape;337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118919">
            <a:off x="558497" y="2970281"/>
            <a:ext cx="250858" cy="250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22525" y="1905325"/>
            <a:ext cx="4036301" cy="2593476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49"/>
          <p:cNvSpPr txBox="1"/>
          <p:nvPr/>
        </p:nvSpPr>
        <p:spPr>
          <a:xfrm>
            <a:off x="383861" y="1191475"/>
            <a:ext cx="4173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b="1" lang="en-GB" sz="13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Logs, valg af reviewers og dagsordensamlere</a:t>
            </a:r>
            <a:endParaRPr sz="13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E0D8"/>
        </a:solidFill>
      </p:bgPr>
    </p:bg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0"/>
          <p:cNvSpPr txBox="1"/>
          <p:nvPr>
            <p:ph type="title"/>
          </p:nvPr>
        </p:nvSpPr>
        <p:spPr>
          <a:xfrm>
            <a:off x="383850" y="479475"/>
            <a:ext cx="55698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Send til gennemlæsning</a:t>
            </a:r>
            <a:endParaRPr/>
          </a:p>
        </p:txBody>
      </p:sp>
      <p:pic>
        <p:nvPicPr>
          <p:cNvPr id="345" name="Google Shape;345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5850" y="46950"/>
            <a:ext cx="1926900" cy="19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900" y="4681526"/>
            <a:ext cx="1714601" cy="34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49625" y="1641425"/>
            <a:ext cx="5839252" cy="3426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55775" y="1850500"/>
            <a:ext cx="4081024" cy="2622551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50"/>
          <p:cNvSpPr txBox="1"/>
          <p:nvPr/>
        </p:nvSpPr>
        <p:spPr>
          <a:xfrm>
            <a:off x="892900" y="1753550"/>
            <a:ext cx="3178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Du får nu en liste over alle udvalgsmedlemmer med rollen “Læs ikke-frigivet version” samt alle dagsordensamlere</a:t>
            </a:r>
            <a:endParaRPr b="1" sz="15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350" name="Google Shape;350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118919">
            <a:off x="496622" y="2151293"/>
            <a:ext cx="250858" cy="250863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50"/>
          <p:cNvSpPr txBox="1"/>
          <p:nvPr/>
        </p:nvSpPr>
        <p:spPr>
          <a:xfrm>
            <a:off x="892900" y="3131625"/>
            <a:ext cx="3135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Markér den eller de medlemmer, der skal have sendt mødet til gennemlæsning og klik på “næste” for at sende</a:t>
            </a:r>
            <a:endParaRPr b="1" sz="15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352" name="Google Shape;352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118919">
            <a:off x="496622" y="3517493"/>
            <a:ext cx="250858" cy="250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irst Agenda Master Templat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