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Ubuntu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Ubuntu-regular.fntdata"/><Relationship Id="rId21" Type="http://schemas.openxmlformats.org/officeDocument/2006/relationships/slide" Target="slides/slide16.xml"/><Relationship Id="rId24" Type="http://schemas.openxmlformats.org/officeDocument/2006/relationships/font" Target="fonts/Ubuntu-italic.fntdata"/><Relationship Id="rId23" Type="http://schemas.openxmlformats.org/officeDocument/2006/relationships/font" Target="fonts/Ubuntu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Ubuntu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b8cb9c1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b8cb9c1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28d1c2bc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a28d1c2bc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a28d1c2bc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a28d1c2bc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a28d1c2bc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a28d1c2bc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a2ee50ded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a2ee50ded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a2ee50ded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a2ee50ded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a2ee50ded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a2ee50ded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3100264f8e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3100264f8e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dff408bd2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dff408bd2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dff408bd2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dff408bd2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dff55a04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dff55a04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a276b8fd0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a276b8fd0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a276b8fd0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a276b8fd0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e5b1bb09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e5b1bb09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a28d1c2bc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a28d1c2bc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276b8fd0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a276b8fd0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33775" y="-4535750"/>
            <a:ext cx="10121074" cy="101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5950" y="1017725"/>
            <a:ext cx="2042875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50" y="436448"/>
            <a:ext cx="2436951" cy="4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">
  <p:cSld name="TITLE_2_1_1_1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>
            <p:ph idx="2" type="pic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755254">
            <a:off x="8211028" y="3146020"/>
            <a:ext cx="1309019" cy="130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95161">
            <a:off x="7329093" y="477545"/>
            <a:ext cx="1852688" cy="18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">
  <p:cSld name="TITLE_2_1_1_1_1_1_1_1_1_1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400" y="-25000"/>
            <a:ext cx="6297549" cy="44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>
            <p:ph type="ctrTitle"/>
          </p:nvPr>
        </p:nvSpPr>
        <p:spPr>
          <a:xfrm>
            <a:off x="621725" y="563700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">
            <a:off x="6887650" y="1523425"/>
            <a:ext cx="1611600" cy="16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375" y="-76475"/>
            <a:ext cx="2021651" cy="53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">
  <p:cSld name="TITLE_2_1_1_1_1_1_1_1_1_1_2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400" y="-25000"/>
            <a:ext cx="6297549" cy="44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>
            <p:ph type="ctrTitle"/>
          </p:nvPr>
        </p:nvSpPr>
        <p:spPr>
          <a:xfrm>
            <a:off x="621725" y="563700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">
            <a:off x="6887650" y="1523425"/>
            <a:ext cx="1611600" cy="16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375" y="-76475"/>
            <a:ext cx="2021651" cy="53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">
  <p:cSld name="TITLE_2_1_1_1_1_1_1_1_1_1_2_1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400" y="-25000"/>
            <a:ext cx="6297549" cy="44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type="ctrTitle"/>
          </p:nvPr>
        </p:nvSpPr>
        <p:spPr>
          <a:xfrm>
            <a:off x="621725" y="563700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">
            <a:off x="6887650" y="1523425"/>
            <a:ext cx="1611600" cy="16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375" y="-76475"/>
            <a:ext cx="2021651" cy="53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">
  <p:cSld name="TITLE_2_1_1_1_1_1_1_1_1_1_2_1_1">
    <p:bg>
      <p:bgPr>
        <a:solidFill>
          <a:srgbClr val="F0E0D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>
            <p:ph idx="2" type="pic"/>
          </p:nvPr>
        </p:nvSpPr>
        <p:spPr>
          <a:xfrm rot="569489">
            <a:off x="-975920" y="-2728182"/>
            <a:ext cx="8819842" cy="7937710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5"/>
          <p:cNvSpPr txBox="1"/>
          <p:nvPr>
            <p:ph type="ctrTitle"/>
          </p:nvPr>
        </p:nvSpPr>
        <p:spPr>
          <a:xfrm>
            <a:off x="621725" y="563700"/>
            <a:ext cx="4012200" cy="12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3600"/>
              <a:buNone/>
              <a:defRPr sz="36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88" name="Google Shape;8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8368" y="-1474550"/>
            <a:ext cx="53309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2">
  <p:cSld name="TITLE_2_1_1_1_1_1_1_1_1_1_2_1_1_2">
    <p:bg>
      <p:bgPr>
        <a:solidFill>
          <a:srgbClr val="F0E0D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>
            <p:ph idx="2" type="pic"/>
          </p:nvPr>
        </p:nvSpPr>
        <p:spPr>
          <a:xfrm rot="569489">
            <a:off x="-975920" y="-2728182"/>
            <a:ext cx="8819842" cy="7937710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6"/>
          <p:cNvSpPr txBox="1"/>
          <p:nvPr>
            <p:ph type="ctrTitle"/>
          </p:nvPr>
        </p:nvSpPr>
        <p:spPr>
          <a:xfrm>
            <a:off x="621725" y="563700"/>
            <a:ext cx="4012200" cy="12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3600"/>
              <a:buNone/>
              <a:defRPr sz="36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8368" y="-1474550"/>
            <a:ext cx="53309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2 1">
  <p:cSld name="TITLE_2_1_1_1_1_1_1_1_1_1_2_1_1_2_1">
    <p:bg>
      <p:bgPr>
        <a:solidFill>
          <a:srgbClr val="F0E0D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>
            <p:ph idx="2" type="pic"/>
          </p:nvPr>
        </p:nvSpPr>
        <p:spPr>
          <a:xfrm rot="569489">
            <a:off x="-975920" y="-2728182"/>
            <a:ext cx="8819842" cy="7937710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7"/>
          <p:cNvSpPr txBox="1"/>
          <p:nvPr>
            <p:ph type="ctrTitle"/>
          </p:nvPr>
        </p:nvSpPr>
        <p:spPr>
          <a:xfrm>
            <a:off x="621725" y="563700"/>
            <a:ext cx="4012200" cy="12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3600"/>
              <a:buNone/>
              <a:defRPr sz="36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8368" y="-1474550"/>
            <a:ext cx="53309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">
  <p:cSld name="TITLE_2_1_1_1_1_1_1_1_1_1_2_1_1_1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003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8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">
  <p:cSld name="TITLE_2_1_1_1_1_1_1_1_1_1_2_1_1_1_1_1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003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9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">
  <p:cSld name="TITLE_2_1_1_1_1_1_1_1_1_1_2_1_1_1_1_1_1"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007A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0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rgbClr val="F0E0D8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9" l="0" r="0" t="9"/>
          <a:stretch/>
        </p:blipFill>
        <p:spPr>
          <a:xfrm>
            <a:off x="-2733775" y="-4535750"/>
            <a:ext cx="10121074" cy="101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50" y="436448"/>
            <a:ext cx="2436951" cy="4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">
  <p:cSld name="TITLE_2_1_1_1_1_1_1_1_1_1_2_1_1_1_1_1_2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007A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21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 1">
  <p:cSld name="TITLE_2_1_1_1_1_1_1_1_1_1_2_1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B2DB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2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 1">
  <p:cSld name="TITLE_2_1_1_1_1_1_1_1_1_1_2_1_1_1_1_1_2_1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B2DB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3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 1 1">
  <p:cSld name="TITLE_2_1_1_1_1_1_1_1_1_1_2_1_1_1_1_1_1_1_1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E708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4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 1 1">
  <p:cSld name="TITLE_2_1_1_1_1_1_1_1_1_1_2_1_1_1_1_1_2_1_1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E708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5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 1 1 1">
  <p:cSld name="TITLE_2_1_1_1_1_1_1_1_1_1_2_1_1_1_1_1_1_1_1_1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E3C9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26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 1 1 1">
  <p:cSld name="TITLE_2_1_1_1_1_1_1_1_1_1_2_1_1_1_1_1_2_1_1_1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E3C9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7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 1 1 1 1">
  <p:cSld name="TITLE_2_1_1_1_1_1_1_1_1_1_2_1_1_1_1_1_1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F0E0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2800"/>
              <a:buNone/>
              <a:defRPr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8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 1 1 1 1">
  <p:cSld name="TITLE_2_1_1_1_1_1_1_1_1_1_2_1_1_1_1_1_2_1_1_1_1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F0E0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2800"/>
              <a:buNone/>
              <a:defRPr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9pPr>
          </a:lstStyle>
          <a:p/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9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30"/>
          <p:cNvSpPr txBox="1"/>
          <p:nvPr>
            <p:ph hasCustomPrompt="1" idx="2" type="title"/>
          </p:nvPr>
        </p:nvSpPr>
        <p:spPr>
          <a:xfrm>
            <a:off x="311700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6700"/>
              <a:buNone/>
              <a:defRPr sz="67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30"/>
          <p:cNvSpPr txBox="1"/>
          <p:nvPr>
            <p:ph hasCustomPrompt="1" idx="3" type="title"/>
          </p:nvPr>
        </p:nvSpPr>
        <p:spPr>
          <a:xfrm>
            <a:off x="6158250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6700"/>
              <a:buNone/>
              <a:defRPr sz="67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30"/>
          <p:cNvSpPr txBox="1"/>
          <p:nvPr>
            <p:ph hasCustomPrompt="1" idx="4" type="title"/>
          </p:nvPr>
        </p:nvSpPr>
        <p:spPr>
          <a:xfrm>
            <a:off x="3234975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6700"/>
              <a:buNone/>
              <a:defRPr sz="67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8" name="Google Shape;178;p30"/>
          <p:cNvSpPr txBox="1"/>
          <p:nvPr>
            <p:ph idx="5" type="body"/>
          </p:nvPr>
        </p:nvSpPr>
        <p:spPr>
          <a:xfrm>
            <a:off x="3234975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9" name="Google Shape;179;p30"/>
          <p:cNvSpPr txBox="1"/>
          <p:nvPr>
            <p:ph idx="6" type="body"/>
          </p:nvPr>
        </p:nvSpPr>
        <p:spPr>
          <a:xfrm>
            <a:off x="6158250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2_1">
    <p:bg>
      <p:bgPr>
        <a:solidFill>
          <a:srgbClr val="F0E0D8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9" l="0" r="0" t="9"/>
          <a:stretch/>
        </p:blipFill>
        <p:spPr>
          <a:xfrm>
            <a:off x="-2733775" y="-4535750"/>
            <a:ext cx="10121074" cy="101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4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5">
            <a:alphaModFix/>
          </a:blip>
          <a:srcRect b="0" l="49" r="49" t="0"/>
          <a:stretch/>
        </p:blipFill>
        <p:spPr>
          <a:xfrm>
            <a:off x="707450" y="436449"/>
            <a:ext cx="1402700" cy="2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2">
  <p:cSld name="TITLE_ONLY_1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31"/>
          <p:cNvSpPr txBox="1"/>
          <p:nvPr>
            <p:ph hasCustomPrompt="1" idx="2" type="title"/>
          </p:nvPr>
        </p:nvSpPr>
        <p:spPr>
          <a:xfrm>
            <a:off x="311700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7ACA"/>
              </a:buClr>
              <a:buSzPts val="6700"/>
              <a:buNone/>
              <a:defRPr sz="6700">
                <a:solidFill>
                  <a:srgbClr val="007AC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4" name="Google Shape;184;p31"/>
          <p:cNvSpPr txBox="1"/>
          <p:nvPr>
            <p:ph hasCustomPrompt="1" idx="3" type="title"/>
          </p:nvPr>
        </p:nvSpPr>
        <p:spPr>
          <a:xfrm>
            <a:off x="6158250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7ACA"/>
              </a:buClr>
              <a:buSzPts val="6700"/>
              <a:buNone/>
              <a:defRPr sz="6700">
                <a:solidFill>
                  <a:srgbClr val="007AC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" name="Google Shape;185;p31"/>
          <p:cNvSpPr txBox="1"/>
          <p:nvPr>
            <p:ph hasCustomPrompt="1" idx="4" type="title"/>
          </p:nvPr>
        </p:nvSpPr>
        <p:spPr>
          <a:xfrm>
            <a:off x="3234975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7ACA"/>
              </a:buClr>
              <a:buSzPts val="6700"/>
              <a:buNone/>
              <a:defRPr sz="6700">
                <a:solidFill>
                  <a:srgbClr val="007AC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7" name="Google Shape;187;p31"/>
          <p:cNvSpPr txBox="1"/>
          <p:nvPr>
            <p:ph idx="5" type="body"/>
          </p:nvPr>
        </p:nvSpPr>
        <p:spPr>
          <a:xfrm>
            <a:off x="3234975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31"/>
          <p:cNvSpPr txBox="1"/>
          <p:nvPr>
            <p:ph idx="6" type="body"/>
          </p:nvPr>
        </p:nvSpPr>
        <p:spPr>
          <a:xfrm>
            <a:off x="6158250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7" name="Google Shape;20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0" name="Google Shape;21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4" name="Google Shape;214;p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5" name="Google Shape;215;p3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9" name="Google Shape;21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">
  <p:cSld name="TITLE_2_1_1">
    <p:bg>
      <p:bgPr>
        <a:solidFill>
          <a:srgbClr val="F0E0D8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">
  <p:cSld name="TITLE_2_1_1_1">
    <p:bg>
      <p:bgPr>
        <a:solidFill>
          <a:srgbClr val="B2DBD9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">
  <p:cSld name="TITLE_2_1_1_1_1">
    <p:bg>
      <p:bgPr>
        <a:solidFill>
          <a:srgbClr val="E3C96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">
  <p:cSld name="TITLE_2_1_1_1_1_1">
    <p:bg>
      <p:bgPr>
        <a:solidFill>
          <a:srgbClr val="F0E0D8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>
            <p:ph idx="2" type="pic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" name="Google Shape;47;p8"/>
          <p:cNvSpPr txBox="1"/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 b="169" l="0" r="0" t="169"/>
          <a:stretch/>
        </p:blipFill>
        <p:spPr>
          <a:xfrm rot="-597218">
            <a:off x="7512819" y="426944"/>
            <a:ext cx="1852686" cy="185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">
  <p:cSld name="TITLE_2_1_1_1_1_1_1">
    <p:bg>
      <p:bgPr>
        <a:solidFill>
          <a:srgbClr val="B2DBD9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>
            <p:ph idx="2" type="pic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2" name="Google Shape;52;p9"/>
          <p:cNvSpPr txBox="1"/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195162">
            <a:off x="7329094" y="477544"/>
            <a:ext cx="1852688" cy="18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">
  <p:cSld name="TITLE_2_1_1_1_1_1_1_1">
    <p:bg>
      <p:bgPr>
        <a:solidFill>
          <a:srgbClr val="E3C96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>
            <p:ph idx="2" type="pic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/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195161">
            <a:off x="7329093" y="477545"/>
            <a:ext cx="1852688" cy="18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46.png"/><Relationship Id="rId6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5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5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5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Relationship Id="rId4" Type="http://schemas.openxmlformats.org/officeDocument/2006/relationships/image" Target="../media/image46.png"/><Relationship Id="rId5" Type="http://schemas.openxmlformats.org/officeDocument/2006/relationships/image" Target="../media/image14.png"/><Relationship Id="rId6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Relationship Id="rId4" Type="http://schemas.openxmlformats.org/officeDocument/2006/relationships/image" Target="../media/image46.png"/><Relationship Id="rId5" Type="http://schemas.openxmlformats.org/officeDocument/2006/relationships/image" Target="../media/image14.png"/><Relationship Id="rId6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46.png"/><Relationship Id="rId6" Type="http://schemas.openxmlformats.org/officeDocument/2006/relationships/image" Target="../media/image5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46.png"/><Relationship Id="rId6" Type="http://schemas.openxmlformats.org/officeDocument/2006/relationships/image" Target="../media/image4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46.png"/><Relationship Id="rId6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type="ctrTitle"/>
          </p:nvPr>
        </p:nvSpPr>
        <p:spPr>
          <a:xfrm>
            <a:off x="247700" y="3097175"/>
            <a:ext cx="6311400" cy="4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-GB" sz="3880"/>
              <a:t>Året som gikk</a:t>
            </a:r>
            <a:endParaRPr b="0" sz="38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080"/>
              <a:t>Prepare</a:t>
            </a:r>
            <a:endParaRPr sz="4080"/>
          </a:p>
        </p:txBody>
      </p:sp>
      <p:sp>
        <p:nvSpPr>
          <p:cNvPr id="231" name="Google Shape;231;p42"/>
          <p:cNvSpPr txBox="1"/>
          <p:nvPr>
            <p:ph type="ctrTitle"/>
          </p:nvPr>
        </p:nvSpPr>
        <p:spPr>
          <a:xfrm>
            <a:off x="247700" y="1571200"/>
            <a:ext cx="6965700" cy="39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00"/>
              <a:t>Webinar 11. December 2023</a:t>
            </a:r>
            <a:endParaRPr sz="2300"/>
          </a:p>
        </p:txBody>
      </p:sp>
      <p:pic>
        <p:nvPicPr>
          <p:cNvPr id="232" name="Google Shape;2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0" y="8021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4250" y="23213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725" y="35434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275" y="83307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425" y="20622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925" y="36014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600" y="4270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675" y="10728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100" y="322690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/>
          <p:nvPr>
            <p:ph type="title"/>
          </p:nvPr>
        </p:nvSpPr>
        <p:spPr>
          <a:xfrm>
            <a:off x="383850" y="479475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til gjennomlesning</a:t>
            </a:r>
            <a:endParaRPr/>
          </a:p>
        </p:txBody>
      </p:sp>
      <p:pic>
        <p:nvPicPr>
          <p:cNvPr id="355" name="Google Shape;3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8625" y="1751375"/>
            <a:ext cx="5631452" cy="330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1"/>
          <p:cNvSpPr txBox="1"/>
          <p:nvPr/>
        </p:nvSpPr>
        <p:spPr>
          <a:xfrm>
            <a:off x="892900" y="1556850"/>
            <a:ext cx="3297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Neste gang du klikker på "Send til gjennomlesning," vil du nå ha muligheten til å se en logg over tidligere utsendelser til gjennomlesning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59" name="Google Shape;3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2023293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/>
        </p:nvSpPr>
        <p:spPr>
          <a:xfrm>
            <a:off x="892900" y="2964975"/>
            <a:ext cx="3297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Klikk på feltet med dato og klokkeslett for å åpne nedtrekkslisten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61" name="Google Shape;36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32781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3681" y="1977533"/>
            <a:ext cx="3960289" cy="249656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1"/>
          <p:cNvSpPr txBox="1"/>
          <p:nvPr/>
        </p:nvSpPr>
        <p:spPr>
          <a:xfrm>
            <a:off x="383850" y="1191475"/>
            <a:ext cx="602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"/>
              <a:buChar char="-"/>
            </a:pPr>
            <a:r>
              <a:rPr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Logger over tidligere sendte dagsordener til gjennomlesning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64" name="Google Shape;3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4164593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1"/>
          <p:cNvSpPr txBox="1"/>
          <p:nvPr/>
        </p:nvSpPr>
        <p:spPr>
          <a:xfrm>
            <a:off x="892900" y="3966750"/>
            <a:ext cx="342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Klikk på "Neste" hvis du vil sende den til gjennomlesning på nytt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2"/>
          <p:cNvSpPr txBox="1"/>
          <p:nvPr/>
        </p:nvSpPr>
        <p:spPr>
          <a:xfrm>
            <a:off x="796775" y="1421875"/>
            <a:ext cx="2982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Er din kommentar av særlig viktig karakter, kan du benytte funksjonen "Send med høy prioritet" når du deler en kommentar</a:t>
            </a:r>
            <a:endParaRPr sz="1600"/>
          </a:p>
        </p:txBody>
      </p:sp>
      <p:pic>
        <p:nvPicPr>
          <p:cNvPr id="372" name="Google Shape;37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2"/>
          <p:cNvSpPr txBox="1"/>
          <p:nvPr>
            <p:ph type="title"/>
          </p:nvPr>
        </p:nvSpPr>
        <p:spPr>
          <a:xfrm>
            <a:off x="122900" y="251300"/>
            <a:ext cx="737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Kommentar med høy prioritet</a:t>
            </a:r>
            <a:endParaRPr/>
          </a:p>
        </p:txBody>
      </p:sp>
      <p:pic>
        <p:nvPicPr>
          <p:cNvPr id="374" name="Google Shape;37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45197" y="1964668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7000" y="1167375"/>
            <a:ext cx="2554200" cy="374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376" name="Google Shape;376;p52"/>
          <p:cNvCxnSpPr/>
          <p:nvPr/>
        </p:nvCxnSpPr>
        <p:spPr>
          <a:xfrm>
            <a:off x="2289750" y="4464875"/>
            <a:ext cx="1941000" cy="36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7" name="Google Shape;377;p52"/>
          <p:cNvSpPr txBox="1"/>
          <p:nvPr/>
        </p:nvSpPr>
        <p:spPr>
          <a:xfrm>
            <a:off x="796775" y="3030213"/>
            <a:ext cx="2982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Det eneste du trenger å gjøre er å krysse av for "Send med høy prioritet" før du deler kommentaren</a:t>
            </a:r>
            <a:endParaRPr sz="1600"/>
          </a:p>
        </p:txBody>
      </p:sp>
      <p:pic>
        <p:nvPicPr>
          <p:cNvPr id="378" name="Google Shape;3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65722" y="3455468"/>
            <a:ext cx="250858" cy="2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3"/>
          <p:cNvSpPr txBox="1"/>
          <p:nvPr/>
        </p:nvSpPr>
        <p:spPr>
          <a:xfrm>
            <a:off x="796775" y="1495175"/>
            <a:ext cx="298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Kommentaren vil nå få et rødt utropstegn ved dato og tidspunkt inne i Prepare.</a:t>
            </a:r>
            <a:endParaRPr sz="1600"/>
          </a:p>
        </p:txBody>
      </p:sp>
      <p:pic>
        <p:nvPicPr>
          <p:cNvPr id="385" name="Google Shape;38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3"/>
          <p:cNvSpPr txBox="1"/>
          <p:nvPr>
            <p:ph type="title"/>
          </p:nvPr>
        </p:nvSpPr>
        <p:spPr>
          <a:xfrm>
            <a:off x="122900" y="251300"/>
            <a:ext cx="737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Kommentar med høj prioritet</a:t>
            </a:r>
            <a:endParaRPr/>
          </a:p>
        </p:txBody>
      </p:sp>
      <p:pic>
        <p:nvPicPr>
          <p:cNvPr id="387" name="Google Shape;38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1831456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3"/>
          <p:cNvPicPr preferRelativeResize="0"/>
          <p:nvPr/>
        </p:nvPicPr>
        <p:blipFill rotWithShape="1">
          <a:blip r:embed="rId5">
            <a:alphaModFix/>
          </a:blip>
          <a:srcRect b="932" l="0" r="0" t="922"/>
          <a:stretch/>
        </p:blipFill>
        <p:spPr>
          <a:xfrm>
            <a:off x="4147000" y="1167375"/>
            <a:ext cx="2554200" cy="374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89" name="Google Shape;38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065556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3"/>
          <p:cNvSpPr txBox="1"/>
          <p:nvPr/>
        </p:nvSpPr>
        <p:spPr>
          <a:xfrm>
            <a:off x="796775" y="2537225"/>
            <a:ext cx="2982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E-postvarslingen som blir sendt ut, vil bli markert som "Priority", slik at det blir tydelig at kommentaren har høy prioritet</a:t>
            </a:r>
            <a:endParaRPr sz="1600"/>
          </a:p>
        </p:txBody>
      </p:sp>
      <p:sp>
        <p:nvSpPr>
          <p:cNvPr id="391" name="Google Shape;391;p53"/>
          <p:cNvSpPr txBox="1"/>
          <p:nvPr/>
        </p:nvSpPr>
        <p:spPr>
          <a:xfrm>
            <a:off x="344625" y="4158325"/>
            <a:ext cx="359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Fungerer for øyeblikket i webdelen av Prepare og hvis du bruker Outlook som e-postplattform.</a:t>
            </a:r>
            <a:endParaRPr i="1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4"/>
          <p:cNvSpPr txBox="1"/>
          <p:nvPr/>
        </p:nvSpPr>
        <p:spPr>
          <a:xfrm>
            <a:off x="796775" y="1629025"/>
            <a:ext cx="2634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Det er nå mulig å velge bort vedlegg når du søker i Prepare på web-versjonen</a:t>
            </a:r>
            <a:endParaRPr sz="1600"/>
          </a:p>
        </p:txBody>
      </p:sp>
      <p:pic>
        <p:nvPicPr>
          <p:cNvPr id="398" name="Google Shape;39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4"/>
          <p:cNvSpPr txBox="1"/>
          <p:nvPr>
            <p:ph type="title"/>
          </p:nvPr>
        </p:nvSpPr>
        <p:spPr>
          <a:xfrm>
            <a:off x="122900" y="251300"/>
            <a:ext cx="737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Søking med og uten vedlegg</a:t>
            </a:r>
            <a:endParaRPr/>
          </a:p>
        </p:txBody>
      </p:sp>
      <p:pic>
        <p:nvPicPr>
          <p:cNvPr id="400" name="Google Shape;40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202329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253768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4"/>
          <p:cNvSpPr txBox="1"/>
          <p:nvPr/>
        </p:nvSpPr>
        <p:spPr>
          <a:xfrm>
            <a:off x="796775" y="2921113"/>
            <a:ext cx="298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tillegg blir vedlegg merket med en "Vedlegg-"-stempel i resultatlisten</a:t>
            </a:r>
            <a:endParaRPr sz="1600"/>
          </a:p>
        </p:txBody>
      </p:sp>
      <p:pic>
        <p:nvPicPr>
          <p:cNvPr id="403" name="Google Shape;40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100" y="1435525"/>
            <a:ext cx="6069576" cy="3431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54"/>
          <p:cNvCxnSpPr/>
          <p:nvPr/>
        </p:nvCxnSpPr>
        <p:spPr>
          <a:xfrm flipH="1" rot="10800000">
            <a:off x="3431375" y="2229050"/>
            <a:ext cx="1467900" cy="99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5" name="Google Shape;405;p54"/>
          <p:cNvCxnSpPr/>
          <p:nvPr/>
        </p:nvCxnSpPr>
        <p:spPr>
          <a:xfrm flipH="1">
            <a:off x="7007350" y="2878775"/>
            <a:ext cx="1346400" cy="117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5"/>
          <p:cNvSpPr txBox="1"/>
          <p:nvPr/>
        </p:nvSpPr>
        <p:spPr>
          <a:xfrm>
            <a:off x="796775" y="1629025"/>
            <a:ext cx="2634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Det er nå mulig å laste ned alt innholdet på en sak, ikke bare enkelte dokumenter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12" name="Google Shape;41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5"/>
          <p:cNvSpPr txBox="1"/>
          <p:nvPr>
            <p:ph type="title"/>
          </p:nvPr>
        </p:nvSpPr>
        <p:spPr>
          <a:xfrm>
            <a:off x="122900" y="251300"/>
            <a:ext cx="737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 ned hele innholdet av saken</a:t>
            </a:r>
            <a:endParaRPr/>
          </a:p>
        </p:txBody>
      </p:sp>
      <p:pic>
        <p:nvPicPr>
          <p:cNvPr id="414" name="Google Shape;41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202329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253768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5"/>
          <p:cNvSpPr txBox="1"/>
          <p:nvPr/>
        </p:nvSpPr>
        <p:spPr>
          <a:xfrm>
            <a:off x="796775" y="2921113"/>
            <a:ext cx="2982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Gå inn på en sak og klikk på nedtrekkslisten i øvre høyre hjørne. Klikk deretter på "Alle dokumenter på saken"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17" name="Google Shape;41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7400" y="1385625"/>
            <a:ext cx="6241377" cy="3529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55"/>
          <p:cNvCxnSpPr/>
          <p:nvPr/>
        </p:nvCxnSpPr>
        <p:spPr>
          <a:xfrm flipH="1" rot="10800000">
            <a:off x="5867200" y="2485488"/>
            <a:ext cx="1467900" cy="99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6"/>
          <p:cNvSpPr txBox="1"/>
          <p:nvPr/>
        </p:nvSpPr>
        <p:spPr>
          <a:xfrm>
            <a:off x="796775" y="1629025"/>
            <a:ext cx="2634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Som AD-bruker er det nå mulig å bruke Touch ID / Face ID for å logge inn på iPad.</a:t>
            </a:r>
            <a:endParaRPr sz="1600"/>
          </a:p>
        </p:txBody>
      </p:sp>
      <p:pic>
        <p:nvPicPr>
          <p:cNvPr id="425" name="Google Shape;42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6"/>
          <p:cNvSpPr txBox="1"/>
          <p:nvPr>
            <p:ph type="title"/>
          </p:nvPr>
        </p:nvSpPr>
        <p:spPr>
          <a:xfrm>
            <a:off x="122900" y="25130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 og bruk av Touch ID / Face ID på iPad</a:t>
            </a:r>
            <a:endParaRPr/>
          </a:p>
        </p:txBody>
      </p:sp>
      <p:pic>
        <p:nvPicPr>
          <p:cNvPr id="427" name="Google Shape;42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19635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134256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6"/>
          <p:cNvSpPr txBox="1"/>
          <p:nvPr/>
        </p:nvSpPr>
        <p:spPr>
          <a:xfrm>
            <a:off x="796775" y="2921125"/>
            <a:ext cx="284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Slå på knappen ved “Vil du bruke Touch ID som pålogging?”</a:t>
            </a:r>
            <a:endParaRPr b="1" sz="1600"/>
          </a:p>
        </p:txBody>
      </p:sp>
      <p:pic>
        <p:nvPicPr>
          <p:cNvPr id="430" name="Google Shape;43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1227" y="1093100"/>
            <a:ext cx="4439450" cy="372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56"/>
          <p:cNvCxnSpPr/>
          <p:nvPr/>
        </p:nvCxnSpPr>
        <p:spPr>
          <a:xfrm flipH="1">
            <a:off x="6819450" y="2609750"/>
            <a:ext cx="1708800" cy="3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/>
          <p:nvPr>
            <p:ph type="ctrTitle"/>
          </p:nvPr>
        </p:nvSpPr>
        <p:spPr>
          <a:xfrm>
            <a:off x="2218925" y="991175"/>
            <a:ext cx="4012200" cy="47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0"/>
              <a:t>?</a:t>
            </a:r>
            <a:endParaRPr sz="40000"/>
          </a:p>
        </p:txBody>
      </p:sp>
      <p:pic>
        <p:nvPicPr>
          <p:cNvPr id="437" name="Google Shape;43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253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338425" y="3573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Etter webinaret vil dere motta: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6931">
            <a:off x="7090000" y="719200"/>
            <a:ext cx="2565875" cy="25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14072">
            <a:off x="6302139" y="2379055"/>
            <a:ext cx="2823049" cy="28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3"/>
          <p:cNvSpPr txBox="1"/>
          <p:nvPr>
            <p:ph type="title"/>
          </p:nvPr>
        </p:nvSpPr>
        <p:spPr>
          <a:xfrm>
            <a:off x="1654400" y="1708213"/>
            <a:ext cx="5046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</a:rPr>
              <a:t>En videoopptak av webinaret, slik at dere kan se det igjen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49" name="Google Shape;249;p43"/>
          <p:cNvSpPr txBox="1"/>
          <p:nvPr>
            <p:ph type="title"/>
          </p:nvPr>
        </p:nvSpPr>
        <p:spPr>
          <a:xfrm>
            <a:off x="1627950" y="2630313"/>
            <a:ext cx="5046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</a:rPr>
              <a:t>Muligheten til å laste ned presentasjonen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8327">
            <a:off x="1078660" y="1995010"/>
            <a:ext cx="268231" cy="26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8327">
            <a:off x="1078660" y="2887997"/>
            <a:ext cx="268231" cy="26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3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type="ctrTitle"/>
          </p:nvPr>
        </p:nvSpPr>
        <p:spPr>
          <a:xfrm>
            <a:off x="734650" y="324400"/>
            <a:ext cx="4489200" cy="4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Agenda</a:t>
            </a:r>
            <a:endParaRPr sz="3500"/>
          </a:p>
        </p:txBody>
      </p:sp>
      <p:sp>
        <p:nvSpPr>
          <p:cNvPr id="258" name="Google Shape;258;p44"/>
          <p:cNvSpPr txBox="1"/>
          <p:nvPr/>
        </p:nvSpPr>
        <p:spPr>
          <a:xfrm>
            <a:off x="543900" y="1754100"/>
            <a:ext cx="55752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Automatisk sletning av møter</a:t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Sendes for gjennomlesing: Logs, reviewer osv.</a:t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Delt kommentar med høy prioritet</a:t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Søking med og uten vedlegg</a:t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Last ned hele sakens innhold</a:t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AD og bruk av Touch ID/Face ID på iPad</a:t>
            </a:r>
            <a:endParaRPr b="1" sz="11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59" name="Google Shape;25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74">
            <a:off x="793661" y="2883973"/>
            <a:ext cx="129821" cy="12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50" y="4809725"/>
            <a:ext cx="1297331" cy="2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74">
            <a:off x="793661" y="2556538"/>
            <a:ext cx="129821" cy="12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74">
            <a:off x="793661" y="2231590"/>
            <a:ext cx="129821" cy="12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74">
            <a:off x="804418" y="1895133"/>
            <a:ext cx="129821" cy="12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74">
            <a:off x="793661" y="3211408"/>
            <a:ext cx="129821" cy="12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74">
            <a:off x="793661" y="3538834"/>
            <a:ext cx="129821" cy="12614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4"/>
          <p:cNvSpPr txBox="1"/>
          <p:nvPr>
            <p:ph type="ctrTitle"/>
          </p:nvPr>
        </p:nvSpPr>
        <p:spPr>
          <a:xfrm>
            <a:off x="734650" y="1342188"/>
            <a:ext cx="4489200" cy="4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/>
              <a:t>Prepare</a:t>
            </a:r>
            <a:endParaRPr sz="1500"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type="title"/>
          </p:nvPr>
        </p:nvSpPr>
        <p:spPr>
          <a:xfrm>
            <a:off x="555300" y="668650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Automatisk sletting av møter</a:t>
            </a:r>
            <a:endParaRPr/>
          </a:p>
        </p:txBody>
      </p:sp>
      <p:pic>
        <p:nvPicPr>
          <p:cNvPr id="272" name="Google Shape;2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6675" y="1834700"/>
            <a:ext cx="5283876" cy="29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2500" y="2007025"/>
            <a:ext cx="3643725" cy="2289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45"/>
          <p:cNvCxnSpPr/>
          <p:nvPr/>
        </p:nvCxnSpPr>
        <p:spPr>
          <a:xfrm flipH="1">
            <a:off x="6755225" y="3619025"/>
            <a:ext cx="1409700" cy="3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45"/>
          <p:cNvSpPr txBox="1"/>
          <p:nvPr/>
        </p:nvSpPr>
        <p:spPr>
          <a:xfrm>
            <a:off x="961363" y="2099775"/>
            <a:ext cx="222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Aktiveres for hvert enkelt utvalg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78" name="Google Shape;27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61097" y="2988068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5"/>
          <p:cNvSpPr txBox="1"/>
          <p:nvPr/>
        </p:nvSpPr>
        <p:spPr>
          <a:xfrm>
            <a:off x="961375" y="3619025"/>
            <a:ext cx="272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Sikrer at dere etterlever eventuelle krav om sletting av møter i organisasjonen deres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61097" y="3840218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5"/>
          <p:cNvSpPr txBox="1"/>
          <p:nvPr/>
        </p:nvSpPr>
        <p:spPr>
          <a:xfrm>
            <a:off x="961375" y="2759350"/>
            <a:ext cx="272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Du angir det antall dager som skal passere før møtene i utvalget slettes automatisk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61097" y="2239893"/>
            <a:ext cx="250858" cy="2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555300" y="668650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Automatisk sletting av møter</a:t>
            </a:r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6675" y="1834700"/>
            <a:ext cx="5283876" cy="29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6"/>
          <p:cNvSpPr txBox="1"/>
          <p:nvPr/>
        </p:nvSpPr>
        <p:spPr>
          <a:xfrm>
            <a:off x="961375" y="2526688"/>
            <a:ext cx="24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Velg utvalget i utvalgslisten på forsiden av Prepare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92" name="Google Shape;2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04722" y="2693756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9525" y="2026750"/>
            <a:ext cx="3621176" cy="2287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46"/>
          <p:cNvCxnSpPr/>
          <p:nvPr/>
        </p:nvCxnSpPr>
        <p:spPr>
          <a:xfrm flipH="1">
            <a:off x="4991625" y="2897650"/>
            <a:ext cx="709500" cy="7800"/>
          </a:xfrm>
          <a:prstGeom prst="straightConnector1">
            <a:avLst/>
          </a:prstGeom>
          <a:noFill/>
          <a:ln cap="flat" cmpd="sng" w="381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title"/>
          </p:nvPr>
        </p:nvSpPr>
        <p:spPr>
          <a:xfrm>
            <a:off x="555300" y="668650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Automatisk sletting av møter</a:t>
            </a:r>
            <a:endParaRPr/>
          </a:p>
        </p:txBody>
      </p:sp>
      <p:pic>
        <p:nvPicPr>
          <p:cNvPr id="300" name="Google Shape;3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7"/>
          <p:cNvSpPr txBox="1"/>
          <p:nvPr/>
        </p:nvSpPr>
        <p:spPr>
          <a:xfrm>
            <a:off x="966550" y="1946250"/>
            <a:ext cx="2224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Aktiver funksjonen "Automatisk sletting av møter"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03" name="Google Shape;30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04722" y="2139856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4025" y="1541500"/>
            <a:ext cx="5955799" cy="336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7525" y="1761027"/>
            <a:ext cx="4086077" cy="2567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47"/>
          <p:cNvCxnSpPr/>
          <p:nvPr/>
        </p:nvCxnSpPr>
        <p:spPr>
          <a:xfrm flipH="1">
            <a:off x="5611500" y="3426225"/>
            <a:ext cx="1409700" cy="300"/>
          </a:xfrm>
          <a:prstGeom prst="straightConnector1">
            <a:avLst/>
          </a:prstGeom>
          <a:noFill/>
          <a:ln cap="flat" cmpd="sng" w="381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47"/>
          <p:cNvCxnSpPr/>
          <p:nvPr/>
        </p:nvCxnSpPr>
        <p:spPr>
          <a:xfrm rot="10800000">
            <a:off x="6881950" y="3563325"/>
            <a:ext cx="773400" cy="2400"/>
          </a:xfrm>
          <a:prstGeom prst="straightConnector1">
            <a:avLst/>
          </a:prstGeom>
          <a:noFill/>
          <a:ln cap="flat" cmpd="sng" w="381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47"/>
          <p:cNvCxnSpPr/>
          <p:nvPr/>
        </p:nvCxnSpPr>
        <p:spPr>
          <a:xfrm rot="10800000">
            <a:off x="7158600" y="3824425"/>
            <a:ext cx="773400" cy="2400"/>
          </a:xfrm>
          <a:prstGeom prst="straightConnector1">
            <a:avLst/>
          </a:prstGeom>
          <a:noFill/>
          <a:ln cap="flat" cmpd="sng" w="381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9" name="Google Shape;309;p47"/>
          <p:cNvSpPr txBox="1"/>
          <p:nvPr/>
        </p:nvSpPr>
        <p:spPr>
          <a:xfrm>
            <a:off x="940675" y="2790863"/>
            <a:ext cx="2407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Indtast deretter antall dager etter møtets avslutning når den automatiske slettingen skal skje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10" name="Google Shape;3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04722" y="3109193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7"/>
          <p:cNvSpPr txBox="1"/>
          <p:nvPr/>
        </p:nvSpPr>
        <p:spPr>
          <a:xfrm>
            <a:off x="928000" y="3979750"/>
            <a:ext cx="257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Husk å lagre innstillingen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12" name="Google Shape;3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27722" y="4046781"/>
            <a:ext cx="250858" cy="2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 txBox="1"/>
          <p:nvPr>
            <p:ph type="title"/>
          </p:nvPr>
        </p:nvSpPr>
        <p:spPr>
          <a:xfrm>
            <a:off x="383850" y="479475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til gjennomlesning</a:t>
            </a:r>
            <a:endParaRPr/>
          </a:p>
        </p:txBody>
      </p:sp>
      <p:pic>
        <p:nvPicPr>
          <p:cNvPr id="318" name="Google Shape;31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7825" y="1657700"/>
            <a:ext cx="5839252" cy="34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8"/>
          <p:cNvSpPr txBox="1"/>
          <p:nvPr/>
        </p:nvSpPr>
        <p:spPr>
          <a:xfrm>
            <a:off x="653625" y="2459350"/>
            <a:ext cx="3600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Velg hvem av utvalgsmedlemmene med rettighetene "Les ikke publisert versjon" eller Dagsordensansvarlig som skal motta e-postvarsling om at møtet er klart for gjennomlesning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22" name="Google Shape;32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04522" y="2970281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8"/>
          <p:cNvSpPr txBox="1"/>
          <p:nvPr/>
        </p:nvSpPr>
        <p:spPr>
          <a:xfrm>
            <a:off x="383848" y="1191475"/>
            <a:ext cx="5106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Logger, valg af reviewers og dagsordenansvarlige</a:t>
            </a:r>
            <a:endParaRPr sz="1300"/>
          </a:p>
        </p:txBody>
      </p:sp>
      <p:pic>
        <p:nvPicPr>
          <p:cNvPr id="324" name="Google Shape;32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0325" y="1841025"/>
            <a:ext cx="4081024" cy="262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"/>
          <p:cNvSpPr txBox="1"/>
          <p:nvPr>
            <p:ph type="title"/>
          </p:nvPr>
        </p:nvSpPr>
        <p:spPr>
          <a:xfrm>
            <a:off x="383850" y="479475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til gjennomlesning</a:t>
            </a:r>
            <a:endParaRPr/>
          </a:p>
        </p:txBody>
      </p:sp>
      <p:pic>
        <p:nvPicPr>
          <p:cNvPr id="330" name="Google Shape;3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4625" y="1672350"/>
            <a:ext cx="5839252" cy="34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9"/>
          <p:cNvSpPr txBox="1"/>
          <p:nvPr/>
        </p:nvSpPr>
        <p:spPr>
          <a:xfrm>
            <a:off x="896750" y="2603125"/>
            <a:ext cx="2652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Når du har åpnet et møte som ennå ikke er publisert til møtedeltakerne, skal du klikke på "Send til gjennomlesning”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34" name="Google Shape;3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558497" y="2970281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2525" y="1905325"/>
            <a:ext cx="4036301" cy="259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9"/>
          <p:cNvSpPr txBox="1"/>
          <p:nvPr/>
        </p:nvSpPr>
        <p:spPr>
          <a:xfrm>
            <a:off x="383849" y="1191475"/>
            <a:ext cx="463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Logger, valg af reviewers og dagsordenansvarlige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"/>
          <p:cNvSpPr txBox="1"/>
          <p:nvPr>
            <p:ph type="title"/>
          </p:nvPr>
        </p:nvSpPr>
        <p:spPr>
          <a:xfrm>
            <a:off x="383850" y="479475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til gjennomlesning</a:t>
            </a:r>
            <a:endParaRPr/>
          </a:p>
        </p:txBody>
      </p:sp>
      <p:pic>
        <p:nvPicPr>
          <p:cNvPr id="342" name="Google Shape;34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6294" y="1753550"/>
            <a:ext cx="5648179" cy="331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6065" y="1955784"/>
            <a:ext cx="3947484" cy="253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0"/>
          <p:cNvSpPr txBox="1"/>
          <p:nvPr/>
        </p:nvSpPr>
        <p:spPr>
          <a:xfrm>
            <a:off x="892900" y="1753550"/>
            <a:ext cx="317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Du får nå en liste over alle utvalgsmedlemmer med rollen "Les ikke publisert versjon" og alle dagsordenansvarlige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47" name="Google Shape;3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2151293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0"/>
          <p:cNvSpPr txBox="1"/>
          <p:nvPr/>
        </p:nvSpPr>
        <p:spPr>
          <a:xfrm>
            <a:off x="892900" y="3131625"/>
            <a:ext cx="313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Marker den eller de medlemmene som skal få møtet sendt til gjennomlesning, og klikk på "neste" for å sende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49" name="Google Shape;34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3517493"/>
            <a:ext cx="250858" cy="2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irst Agenda Master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