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Ubuntu"/>
      <p:regular r:id="rId49"/>
      <p:bold r:id="rId50"/>
      <p:italic r:id="rId51"/>
      <p:boldItalic r:id="rId52"/>
    </p:embeddedFont>
    <p:embeddedFont>
      <p:font typeface="Ubuntu Medium"/>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Ubuntu-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Ubuntu-italic.fntdata"/><Relationship Id="rId50" Type="http://schemas.openxmlformats.org/officeDocument/2006/relationships/font" Target="fonts/Ubuntu-bold.fntdata"/><Relationship Id="rId53" Type="http://schemas.openxmlformats.org/officeDocument/2006/relationships/font" Target="fonts/UbuntuMedium-regular.fntdata"/><Relationship Id="rId52" Type="http://schemas.openxmlformats.org/officeDocument/2006/relationships/font" Target="fonts/Ubuntu-boldItalic.fntdata"/><Relationship Id="rId11" Type="http://schemas.openxmlformats.org/officeDocument/2006/relationships/slide" Target="slides/slide6.xml"/><Relationship Id="rId55" Type="http://schemas.openxmlformats.org/officeDocument/2006/relationships/font" Target="fonts/UbuntuMedium-italic.fntdata"/><Relationship Id="rId10" Type="http://schemas.openxmlformats.org/officeDocument/2006/relationships/slide" Target="slides/slide5.xml"/><Relationship Id="rId54" Type="http://schemas.openxmlformats.org/officeDocument/2006/relationships/font" Target="fonts/UbuntuMedium-bold.fntdata"/><Relationship Id="rId13" Type="http://schemas.openxmlformats.org/officeDocument/2006/relationships/slide" Target="slides/slide8.xml"/><Relationship Id="rId57" Type="http://schemas.openxmlformats.org/officeDocument/2006/relationships/font" Target="fonts/OpenSans-regular.fntdata"/><Relationship Id="rId12" Type="http://schemas.openxmlformats.org/officeDocument/2006/relationships/slide" Target="slides/slide7.xml"/><Relationship Id="rId56" Type="http://schemas.openxmlformats.org/officeDocument/2006/relationships/font" Target="fonts/UbuntuMedium-boldItalic.fntdata"/><Relationship Id="rId15" Type="http://schemas.openxmlformats.org/officeDocument/2006/relationships/slide" Target="slides/slide10.xml"/><Relationship Id="rId59" Type="http://schemas.openxmlformats.org/officeDocument/2006/relationships/font" Target="fonts/OpenSans-italic.fntdata"/><Relationship Id="rId14" Type="http://schemas.openxmlformats.org/officeDocument/2006/relationships/slide" Target="slides/slide9.xml"/><Relationship Id="rId58" Type="http://schemas.openxmlformats.org/officeDocument/2006/relationships/font" Target="fonts/OpenSans-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5b8cb9c1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5b8cb9c1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6deee73b9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6deee73b9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6deee73b9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6deee73b9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6100abaad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6100abaad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100abaad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6100abaad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6100abaad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6100abaad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6100abaadc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6100abaadc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100abaad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6100abaad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6100abaadc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6100abaadc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6100abaadc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6100abaadc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dff55a046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dff55a046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dff408bd2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dff408bd2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dff408bd2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dff408bd2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6100abaadc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6100abaadc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6100abaadc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6100abaad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100abaad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6100abaad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100abaadc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6100abaadc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28611672f2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28611672f2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28611672f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28611672f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6deee73b9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6deee73b9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28611672f2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28611672f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6100abaadc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6100abaadc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dff408bd2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dff408bd2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6100abaadc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6100abaadc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6deee73b9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6deee73b9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6deee73b9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6deee73b9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6deee73b9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6deee73b9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6deee73b9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6deee73b9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100abaadc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6100abaadc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6100abaadc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6100abaadc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6100abaadc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6100abaadc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6100abaadc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6100abaadc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28611672f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28611672f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dff55a04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dff55a04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6100abaadc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6100abaadc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28611672f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28611672f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6100abaadc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6100abaad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3100264f8e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3100264f8e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6100abaad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6100abaad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6100abaad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6100abaad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100abaad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6100abaad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100abaad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6100abaad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6deee73b9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6deee73b9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3.png"/><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2733775" y="-4535750"/>
            <a:ext cx="10121074" cy="10112651"/>
          </a:xfrm>
          <a:prstGeom prst="rect">
            <a:avLst/>
          </a:prstGeom>
          <a:noFill/>
          <a:ln>
            <a:noFill/>
          </a:ln>
        </p:spPr>
      </p:pic>
      <p:pic>
        <p:nvPicPr>
          <p:cNvPr id="11" name="Google Shape;11;p2"/>
          <p:cNvPicPr preferRelativeResize="0"/>
          <p:nvPr/>
        </p:nvPicPr>
        <p:blipFill>
          <a:blip r:embed="rId3">
            <a:alphaModFix/>
          </a:blip>
          <a:stretch>
            <a:fillRect/>
          </a:stretch>
        </p:blipFill>
        <p:spPr>
          <a:xfrm>
            <a:off x="6918038" y="-12"/>
            <a:ext cx="2390775" cy="2390775"/>
          </a:xfrm>
          <a:prstGeom prst="rect">
            <a:avLst/>
          </a:prstGeom>
          <a:noFill/>
          <a:ln>
            <a:noFill/>
          </a:ln>
        </p:spPr>
      </p:pic>
      <p:pic>
        <p:nvPicPr>
          <p:cNvPr id="12" name="Google Shape;12;p2"/>
          <p:cNvPicPr preferRelativeResize="0"/>
          <p:nvPr/>
        </p:nvPicPr>
        <p:blipFill>
          <a:blip r:embed="rId4">
            <a:alphaModFix/>
          </a:blip>
          <a:stretch>
            <a:fillRect/>
          </a:stretch>
        </p:blipFill>
        <p:spPr>
          <a:xfrm>
            <a:off x="7265950" y="1017725"/>
            <a:ext cx="2042875" cy="4371325"/>
          </a:xfrm>
          <a:prstGeom prst="rect">
            <a:avLst/>
          </a:prstGeom>
          <a:noFill/>
          <a:ln>
            <a:noFill/>
          </a:ln>
        </p:spPr>
      </p:pic>
      <p:sp>
        <p:nvSpPr>
          <p:cNvPr id="13" name="Google Shape;13;p2"/>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5" name="Google Shape;15;p2"/>
          <p:cNvPicPr preferRelativeResize="0"/>
          <p:nvPr/>
        </p:nvPicPr>
        <p:blipFill>
          <a:blip r:embed="rId5">
            <a:alphaModFix/>
          </a:blip>
          <a:stretch>
            <a:fillRect/>
          </a:stretch>
        </p:blipFill>
        <p:spPr>
          <a:xfrm>
            <a:off x="707450" y="436448"/>
            <a:ext cx="2436951" cy="490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p:cSld name="TITLE_2_1_1_1_1_1_1_1_1">
    <p:bg>
      <p:bgPr>
        <a:solidFill>
          <a:schemeClr val="lt1"/>
        </a:solidFill>
      </p:bgPr>
    </p:bg>
    <p:spTree>
      <p:nvGrpSpPr>
        <p:cNvPr id="60" name="Shape 60"/>
        <p:cNvGrpSpPr/>
        <p:nvPr/>
      </p:nvGrpSpPr>
      <p:grpSpPr>
        <a:xfrm>
          <a:off x="0" y="0"/>
          <a:ext cx="0" cy="0"/>
          <a:chOff x="0" y="0"/>
          <a:chExt cx="0" cy="0"/>
        </a:xfrm>
      </p:grpSpPr>
      <p:sp>
        <p:nvSpPr>
          <p:cNvPr id="61" name="Google Shape;61;p11"/>
          <p:cNvSpPr/>
          <p:nvPr>
            <p:ph idx="2" type="pic"/>
          </p:nvPr>
        </p:nvSpPr>
        <p:spPr>
          <a:xfrm>
            <a:off x="4915025" y="855000"/>
            <a:ext cx="3433500" cy="3433500"/>
          </a:xfrm>
          <a:prstGeom prst="ellipse">
            <a:avLst/>
          </a:prstGeom>
          <a:noFill/>
          <a:ln>
            <a:noFill/>
          </a:ln>
        </p:spPr>
      </p:sp>
      <p:sp>
        <p:nvSpPr>
          <p:cNvPr id="62" name="Google Shape;62;p11"/>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3" name="Google Shape;6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64" name="Google Shape;64;p11"/>
          <p:cNvPicPr preferRelativeResize="0"/>
          <p:nvPr/>
        </p:nvPicPr>
        <p:blipFill>
          <a:blip r:embed="rId2">
            <a:alphaModFix/>
          </a:blip>
          <a:stretch>
            <a:fillRect/>
          </a:stretch>
        </p:blipFill>
        <p:spPr>
          <a:xfrm rot="1755254">
            <a:off x="8211028" y="3146020"/>
            <a:ext cx="1309019" cy="1309010"/>
          </a:xfrm>
          <a:prstGeom prst="rect">
            <a:avLst/>
          </a:prstGeom>
          <a:noFill/>
          <a:ln>
            <a:noFill/>
          </a:ln>
        </p:spPr>
      </p:pic>
      <p:pic>
        <p:nvPicPr>
          <p:cNvPr id="65" name="Google Shape;65;p11"/>
          <p:cNvPicPr preferRelativeResize="0"/>
          <p:nvPr/>
        </p:nvPicPr>
        <p:blipFill rotWithShape="1">
          <a:blip r:embed="rId3">
            <a:alphaModFix/>
          </a:blip>
          <a:srcRect b="0" l="0" r="0" t="0"/>
          <a:stretch/>
        </p:blipFill>
        <p:spPr>
          <a:xfrm rot="-1195161">
            <a:off x="7329093" y="477545"/>
            <a:ext cx="1852688" cy="185268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p:cSld name="TITLE_2_1_1_1_1_1_1_1_1_1">
    <p:bg>
      <p:bgPr>
        <a:solidFill>
          <a:schemeClr val="lt1"/>
        </a:solidFill>
      </p:bgPr>
    </p:bg>
    <p:spTree>
      <p:nvGrpSpPr>
        <p:cNvPr id="66" name="Shape 66"/>
        <p:cNvGrpSpPr/>
        <p:nvPr/>
      </p:nvGrpSpPr>
      <p:grpSpPr>
        <a:xfrm>
          <a:off x="0" y="0"/>
          <a:ext cx="0" cy="0"/>
          <a:chOff x="0" y="0"/>
          <a:chExt cx="0" cy="0"/>
        </a:xfrm>
      </p:grpSpPr>
      <p:pic>
        <p:nvPicPr>
          <p:cNvPr id="67" name="Google Shape;67;p12"/>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68" name="Google Shape;68;p12"/>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9" name="Google Shape;6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70" name="Google Shape;70;p12"/>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71" name="Google Shape;71;p12"/>
          <p:cNvPicPr preferRelativeResize="0"/>
          <p:nvPr/>
        </p:nvPicPr>
        <p:blipFill>
          <a:blip r:embed="rId4">
            <a:alphaModFix/>
          </a:blip>
          <a:stretch>
            <a:fillRect/>
          </a:stretch>
        </p:blipFill>
        <p:spPr>
          <a:xfrm>
            <a:off x="6517375" y="-76475"/>
            <a:ext cx="2021651" cy="53355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p:cSld name="TITLE_2_1_1_1_1_1_1_1_1_1_2">
    <p:bg>
      <p:bgPr>
        <a:solidFill>
          <a:schemeClr val="lt1"/>
        </a:solidFill>
      </p:bgPr>
    </p:bg>
    <p:spTree>
      <p:nvGrpSpPr>
        <p:cNvPr id="72" name="Shape 72"/>
        <p:cNvGrpSpPr/>
        <p:nvPr/>
      </p:nvGrpSpPr>
      <p:grpSpPr>
        <a:xfrm>
          <a:off x="0" y="0"/>
          <a:ext cx="0" cy="0"/>
          <a:chOff x="0" y="0"/>
          <a:chExt cx="0" cy="0"/>
        </a:xfrm>
      </p:grpSpPr>
      <p:pic>
        <p:nvPicPr>
          <p:cNvPr id="73" name="Google Shape;73;p13"/>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74" name="Google Shape;74;p13"/>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76" name="Google Shape;76;p13"/>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77" name="Google Shape;77;p13"/>
          <p:cNvPicPr preferRelativeResize="0"/>
          <p:nvPr/>
        </p:nvPicPr>
        <p:blipFill rotWithShape="1">
          <a:blip r:embed="rId4">
            <a:alphaModFix/>
          </a:blip>
          <a:srcRect b="0" l="0" r="0" t="0"/>
          <a:stretch/>
        </p:blipFill>
        <p:spPr>
          <a:xfrm>
            <a:off x="6517375" y="-76475"/>
            <a:ext cx="2021651" cy="53355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p:cSld name="TITLE_2_1_1_1_1_1_1_1_1_1_2_1">
    <p:bg>
      <p:bgPr>
        <a:solidFill>
          <a:schemeClr val="lt1"/>
        </a:solidFill>
      </p:bgPr>
    </p:bg>
    <p:spTree>
      <p:nvGrpSpPr>
        <p:cNvPr id="78" name="Shape 78"/>
        <p:cNvGrpSpPr/>
        <p:nvPr/>
      </p:nvGrpSpPr>
      <p:grpSpPr>
        <a:xfrm>
          <a:off x="0" y="0"/>
          <a:ext cx="0" cy="0"/>
          <a:chOff x="0" y="0"/>
          <a:chExt cx="0" cy="0"/>
        </a:xfrm>
      </p:grpSpPr>
      <p:pic>
        <p:nvPicPr>
          <p:cNvPr id="79" name="Google Shape;79;p14"/>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80" name="Google Shape;80;p14"/>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1" name="Google Shape;8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82" name="Google Shape;82;p14"/>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83" name="Google Shape;83;p14"/>
          <p:cNvPicPr preferRelativeResize="0"/>
          <p:nvPr/>
        </p:nvPicPr>
        <p:blipFill rotWithShape="1">
          <a:blip r:embed="rId4">
            <a:alphaModFix/>
          </a:blip>
          <a:srcRect b="0" l="0" r="0" t="0"/>
          <a:stretch/>
        </p:blipFill>
        <p:spPr>
          <a:xfrm>
            <a:off x="6517375" y="-76475"/>
            <a:ext cx="2021651" cy="53355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p:cSld name="TITLE_2_1_1_1_1_1_1_1_1_1_2_1_1">
    <p:bg>
      <p:bgPr>
        <a:solidFill>
          <a:srgbClr val="F0E0D8"/>
        </a:solidFill>
      </p:bgPr>
    </p:bg>
    <p:spTree>
      <p:nvGrpSpPr>
        <p:cNvPr id="84" name="Shape 84"/>
        <p:cNvGrpSpPr/>
        <p:nvPr/>
      </p:nvGrpSpPr>
      <p:grpSpPr>
        <a:xfrm>
          <a:off x="0" y="0"/>
          <a:ext cx="0" cy="0"/>
          <a:chOff x="0" y="0"/>
          <a:chExt cx="0" cy="0"/>
        </a:xfrm>
      </p:grpSpPr>
      <p:sp>
        <p:nvSpPr>
          <p:cNvPr id="85" name="Google Shape;85;p15"/>
          <p:cNvSpPr/>
          <p:nvPr>
            <p:ph idx="2" type="pic"/>
          </p:nvPr>
        </p:nvSpPr>
        <p:spPr>
          <a:xfrm rot="569489">
            <a:off x="-975920" y="-2728182"/>
            <a:ext cx="8819842" cy="7937710"/>
          </a:xfrm>
          <a:prstGeom prst="triangle">
            <a:avLst>
              <a:gd fmla="val 50000" name="adj"/>
            </a:avLst>
          </a:prstGeom>
          <a:noFill/>
          <a:ln>
            <a:noFill/>
          </a:ln>
        </p:spPr>
      </p:sp>
      <p:sp>
        <p:nvSpPr>
          <p:cNvPr id="86" name="Google Shape;8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7" name="Google Shape;87;p15"/>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88" name="Google Shape;88;p15"/>
          <p:cNvPicPr preferRelativeResize="0"/>
          <p:nvPr/>
        </p:nvPicPr>
        <p:blipFill>
          <a:blip r:embed="rId2">
            <a:alphaModFix/>
          </a:blip>
          <a:stretch>
            <a:fillRect/>
          </a:stretch>
        </p:blipFill>
        <p:spPr>
          <a:xfrm>
            <a:off x="6258368" y="-1474550"/>
            <a:ext cx="5330913" cy="51434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2">
  <p:cSld name="TITLE_2_1_1_1_1_1_1_1_1_1_2_1_1_2">
    <p:bg>
      <p:bgPr>
        <a:solidFill>
          <a:srgbClr val="F0E0D8"/>
        </a:solidFill>
      </p:bgPr>
    </p:bg>
    <p:spTree>
      <p:nvGrpSpPr>
        <p:cNvPr id="89" name="Shape 89"/>
        <p:cNvGrpSpPr/>
        <p:nvPr/>
      </p:nvGrpSpPr>
      <p:grpSpPr>
        <a:xfrm>
          <a:off x="0" y="0"/>
          <a:ext cx="0" cy="0"/>
          <a:chOff x="0" y="0"/>
          <a:chExt cx="0" cy="0"/>
        </a:xfrm>
      </p:grpSpPr>
      <p:sp>
        <p:nvSpPr>
          <p:cNvPr id="90" name="Google Shape;90;p16"/>
          <p:cNvSpPr/>
          <p:nvPr>
            <p:ph idx="2" type="pic"/>
          </p:nvPr>
        </p:nvSpPr>
        <p:spPr>
          <a:xfrm rot="569489">
            <a:off x="-975920" y="-2728182"/>
            <a:ext cx="8819842" cy="7937710"/>
          </a:xfrm>
          <a:prstGeom prst="triangle">
            <a:avLst>
              <a:gd fmla="val 50000" name="adj"/>
            </a:avLst>
          </a:prstGeom>
          <a:noFill/>
          <a:ln>
            <a:noFill/>
          </a:ln>
        </p:spPr>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2" name="Google Shape;92;p16"/>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93" name="Google Shape;93;p16"/>
          <p:cNvPicPr preferRelativeResize="0"/>
          <p:nvPr/>
        </p:nvPicPr>
        <p:blipFill rotWithShape="1">
          <a:blip r:embed="rId2">
            <a:alphaModFix/>
          </a:blip>
          <a:srcRect b="0" l="0" r="0" t="0"/>
          <a:stretch/>
        </p:blipFill>
        <p:spPr>
          <a:xfrm>
            <a:off x="6258368" y="-1474550"/>
            <a:ext cx="5330913" cy="514349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2 1">
  <p:cSld name="TITLE_2_1_1_1_1_1_1_1_1_1_2_1_1_2_1">
    <p:bg>
      <p:bgPr>
        <a:solidFill>
          <a:srgbClr val="F0E0D8"/>
        </a:solidFill>
      </p:bgPr>
    </p:bg>
    <p:spTree>
      <p:nvGrpSpPr>
        <p:cNvPr id="94" name="Shape 94"/>
        <p:cNvGrpSpPr/>
        <p:nvPr/>
      </p:nvGrpSpPr>
      <p:grpSpPr>
        <a:xfrm>
          <a:off x="0" y="0"/>
          <a:ext cx="0" cy="0"/>
          <a:chOff x="0" y="0"/>
          <a:chExt cx="0" cy="0"/>
        </a:xfrm>
      </p:grpSpPr>
      <p:sp>
        <p:nvSpPr>
          <p:cNvPr id="95" name="Google Shape;95;p17"/>
          <p:cNvSpPr/>
          <p:nvPr>
            <p:ph idx="2" type="pic"/>
          </p:nvPr>
        </p:nvSpPr>
        <p:spPr>
          <a:xfrm rot="569489">
            <a:off x="-975920" y="-2728182"/>
            <a:ext cx="8819842" cy="7937710"/>
          </a:xfrm>
          <a:prstGeom prst="triangle">
            <a:avLst>
              <a:gd fmla="val 50000" name="adj"/>
            </a:avLst>
          </a:prstGeom>
          <a:noFill/>
          <a:ln>
            <a:noFill/>
          </a:ln>
        </p:spPr>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7" name="Google Shape;97;p17"/>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98" name="Google Shape;98;p17"/>
          <p:cNvPicPr preferRelativeResize="0"/>
          <p:nvPr/>
        </p:nvPicPr>
        <p:blipFill rotWithShape="1">
          <a:blip r:embed="rId2">
            <a:alphaModFix/>
          </a:blip>
          <a:srcRect b="0" l="0" r="0" t="0"/>
          <a:stretch/>
        </p:blipFill>
        <p:spPr>
          <a:xfrm>
            <a:off x="6258368" y="-1474550"/>
            <a:ext cx="5330913" cy="51434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p:cSld name="TITLE_2_1_1_1_1_1_1_1_1_1_2_1_1_1">
    <p:bg>
      <p:bgPr>
        <a:solidFill>
          <a:schemeClr val="lt1"/>
        </a:solidFill>
      </p:bgPr>
    </p:bg>
    <p:spTree>
      <p:nvGrpSpPr>
        <p:cNvPr id="99" name="Shape 99"/>
        <p:cNvGrpSpPr/>
        <p:nvPr/>
      </p:nvGrpSpPr>
      <p:grpSpPr>
        <a:xfrm>
          <a:off x="0" y="0"/>
          <a:ext cx="0" cy="0"/>
          <a:chOff x="0" y="0"/>
          <a:chExt cx="0" cy="0"/>
        </a:xfrm>
      </p:grpSpPr>
      <p:sp>
        <p:nvSpPr>
          <p:cNvPr id="100" name="Google Shape;100;p18"/>
          <p:cNvSpPr/>
          <p:nvPr/>
        </p:nvSpPr>
        <p:spPr>
          <a:xfrm>
            <a:off x="-30700" y="-74250"/>
            <a:ext cx="4633800" cy="5292000"/>
          </a:xfrm>
          <a:prstGeom prst="rect">
            <a:avLst/>
          </a:prstGeom>
          <a:solidFill>
            <a:srgbClr val="003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2" name="Google Shape;10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3" name="Google Shape;103;p18"/>
          <p:cNvSpPr/>
          <p:nvPr>
            <p:ph idx="2" type="pic"/>
          </p:nvPr>
        </p:nvSpPr>
        <p:spPr>
          <a:xfrm>
            <a:off x="4594579" y="0"/>
            <a:ext cx="4549500" cy="5147100"/>
          </a:xfrm>
          <a:prstGeom prst="rect">
            <a:avLst/>
          </a:prstGeom>
          <a:noFill/>
          <a:ln>
            <a:noFill/>
          </a:ln>
        </p:spPr>
      </p:sp>
      <p:sp>
        <p:nvSpPr>
          <p:cNvPr id="104" name="Google Shape;104;p1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p:cSld name="TITLE_2_1_1_1_1_1_1_1_1_1_2_1_1_1_1_1">
    <p:bg>
      <p:bgPr>
        <a:solidFill>
          <a:schemeClr val="lt1"/>
        </a:solidFill>
      </p:bgPr>
    </p:bg>
    <p:spTree>
      <p:nvGrpSpPr>
        <p:cNvPr id="105" name="Shape 105"/>
        <p:cNvGrpSpPr/>
        <p:nvPr/>
      </p:nvGrpSpPr>
      <p:grpSpPr>
        <a:xfrm>
          <a:off x="0" y="0"/>
          <a:ext cx="0" cy="0"/>
          <a:chOff x="0" y="0"/>
          <a:chExt cx="0" cy="0"/>
        </a:xfrm>
      </p:grpSpPr>
      <p:sp>
        <p:nvSpPr>
          <p:cNvPr id="106" name="Google Shape;106;p19"/>
          <p:cNvSpPr/>
          <p:nvPr/>
        </p:nvSpPr>
        <p:spPr>
          <a:xfrm>
            <a:off x="4549500" y="-72450"/>
            <a:ext cx="4633800" cy="5292000"/>
          </a:xfrm>
          <a:prstGeom prst="rect">
            <a:avLst/>
          </a:prstGeom>
          <a:solidFill>
            <a:srgbClr val="003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9" name="Google Shape;109;p19"/>
          <p:cNvSpPr/>
          <p:nvPr>
            <p:ph idx="2" type="pic"/>
          </p:nvPr>
        </p:nvSpPr>
        <p:spPr>
          <a:xfrm>
            <a:off x="4" y="0"/>
            <a:ext cx="4549500" cy="5147100"/>
          </a:xfrm>
          <a:prstGeom prst="rect">
            <a:avLst/>
          </a:prstGeom>
          <a:noFill/>
          <a:ln>
            <a:noFill/>
          </a:ln>
        </p:spPr>
      </p:sp>
      <p:sp>
        <p:nvSpPr>
          <p:cNvPr id="110" name="Google Shape;110;p19"/>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p:cSld name="TITLE_2_1_1_1_1_1_1_1_1_1_2_1_1_1_1_1_1">
    <p:bg>
      <p:bgPr>
        <a:solidFill>
          <a:schemeClr val="lt1"/>
        </a:solidFill>
      </p:bgPr>
    </p:bg>
    <p:spTree>
      <p:nvGrpSpPr>
        <p:cNvPr id="111" name="Shape 111"/>
        <p:cNvGrpSpPr/>
        <p:nvPr/>
      </p:nvGrpSpPr>
      <p:grpSpPr>
        <a:xfrm>
          <a:off x="0" y="0"/>
          <a:ext cx="0" cy="0"/>
          <a:chOff x="0" y="0"/>
          <a:chExt cx="0" cy="0"/>
        </a:xfrm>
      </p:grpSpPr>
      <p:sp>
        <p:nvSpPr>
          <p:cNvPr id="112" name="Google Shape;112;p20"/>
          <p:cNvSpPr/>
          <p:nvPr/>
        </p:nvSpPr>
        <p:spPr>
          <a:xfrm>
            <a:off x="-30700" y="-74250"/>
            <a:ext cx="4633800" cy="5292000"/>
          </a:xfrm>
          <a:prstGeom prst="rect">
            <a:avLst/>
          </a:prstGeom>
          <a:solidFill>
            <a:srgbClr val="007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20"/>
          <p:cNvSpPr/>
          <p:nvPr>
            <p:ph idx="2" type="pic"/>
          </p:nvPr>
        </p:nvSpPr>
        <p:spPr>
          <a:xfrm>
            <a:off x="4594579" y="0"/>
            <a:ext cx="4549500" cy="5147100"/>
          </a:xfrm>
          <a:prstGeom prst="rect">
            <a:avLst/>
          </a:prstGeom>
          <a:noFill/>
          <a:ln>
            <a:noFill/>
          </a:ln>
        </p:spPr>
      </p:sp>
      <p:sp>
        <p:nvSpPr>
          <p:cNvPr id="116" name="Google Shape;116;p20"/>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0E0D8"/>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9" l="0" r="0" t="9"/>
          <a:stretch/>
        </p:blipFill>
        <p:spPr>
          <a:xfrm>
            <a:off x="-2733775" y="-4535750"/>
            <a:ext cx="10121074" cy="10112651"/>
          </a:xfrm>
          <a:prstGeom prst="rect">
            <a:avLst/>
          </a:prstGeom>
          <a:noFill/>
          <a:ln>
            <a:noFill/>
          </a:ln>
        </p:spPr>
      </p:pic>
      <p:pic>
        <p:nvPicPr>
          <p:cNvPr id="18" name="Google Shape;18;p3"/>
          <p:cNvPicPr preferRelativeResize="0"/>
          <p:nvPr/>
        </p:nvPicPr>
        <p:blipFill rotWithShape="1">
          <a:blip r:embed="rId3">
            <a:alphaModFix/>
          </a:blip>
          <a:srcRect b="0" l="0" r="0" t="0"/>
          <a:stretch/>
        </p:blipFill>
        <p:spPr>
          <a:xfrm>
            <a:off x="6918038" y="-12"/>
            <a:ext cx="2390775" cy="2390775"/>
          </a:xfrm>
          <a:prstGeom prst="rect">
            <a:avLst/>
          </a:prstGeom>
          <a:noFill/>
          <a:ln>
            <a:noFill/>
          </a:ln>
        </p:spPr>
      </p:pic>
      <p:pic>
        <p:nvPicPr>
          <p:cNvPr id="19" name="Google Shape;19;p3"/>
          <p:cNvPicPr preferRelativeResize="0"/>
          <p:nvPr/>
        </p:nvPicPr>
        <p:blipFill rotWithShape="1">
          <a:blip r:embed="rId4">
            <a:alphaModFix/>
          </a:blip>
          <a:srcRect b="0" l="268" r="268" t="0"/>
          <a:stretch/>
        </p:blipFill>
        <p:spPr>
          <a:xfrm>
            <a:off x="7265950" y="1017725"/>
            <a:ext cx="2042876" cy="4371325"/>
          </a:xfrm>
          <a:prstGeom prst="rect">
            <a:avLst/>
          </a:prstGeom>
          <a:noFill/>
          <a:ln>
            <a:noFill/>
          </a:ln>
        </p:spPr>
      </p:pic>
      <p:sp>
        <p:nvSpPr>
          <p:cNvPr id="20" name="Google Shape;20;p3"/>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5200"/>
              <a:buNone/>
              <a:defRPr sz="52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2" name="Google Shape;22;p3"/>
          <p:cNvPicPr preferRelativeResize="0"/>
          <p:nvPr/>
        </p:nvPicPr>
        <p:blipFill>
          <a:blip r:embed="rId5">
            <a:alphaModFix/>
          </a:blip>
          <a:stretch>
            <a:fillRect/>
          </a:stretch>
        </p:blipFill>
        <p:spPr>
          <a:xfrm>
            <a:off x="707450" y="436448"/>
            <a:ext cx="2436951" cy="4903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p:cSld name="TITLE_2_1_1_1_1_1_1_1_1_1_2_1_1_1_1_1_2">
    <p:bg>
      <p:bgPr>
        <a:solidFill>
          <a:schemeClr val="lt1"/>
        </a:solidFill>
      </p:bgPr>
    </p:bg>
    <p:spTree>
      <p:nvGrpSpPr>
        <p:cNvPr id="117" name="Shape 117"/>
        <p:cNvGrpSpPr/>
        <p:nvPr/>
      </p:nvGrpSpPr>
      <p:grpSpPr>
        <a:xfrm>
          <a:off x="0" y="0"/>
          <a:ext cx="0" cy="0"/>
          <a:chOff x="0" y="0"/>
          <a:chExt cx="0" cy="0"/>
        </a:xfrm>
      </p:grpSpPr>
      <p:sp>
        <p:nvSpPr>
          <p:cNvPr id="118" name="Google Shape;118;p21"/>
          <p:cNvSpPr/>
          <p:nvPr/>
        </p:nvSpPr>
        <p:spPr>
          <a:xfrm>
            <a:off x="4549500" y="-72450"/>
            <a:ext cx="4633800" cy="5292000"/>
          </a:xfrm>
          <a:prstGeom prst="rect">
            <a:avLst/>
          </a:prstGeom>
          <a:solidFill>
            <a:srgbClr val="007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0" name="Google Shape;12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21"/>
          <p:cNvSpPr/>
          <p:nvPr>
            <p:ph idx="2" type="pic"/>
          </p:nvPr>
        </p:nvSpPr>
        <p:spPr>
          <a:xfrm>
            <a:off x="4" y="0"/>
            <a:ext cx="4549500" cy="5147100"/>
          </a:xfrm>
          <a:prstGeom prst="rect">
            <a:avLst/>
          </a:prstGeom>
          <a:noFill/>
          <a:ln>
            <a:noFill/>
          </a:ln>
        </p:spPr>
      </p:sp>
      <p:sp>
        <p:nvSpPr>
          <p:cNvPr id="122" name="Google Shape;122;p21"/>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p:cSld name="TITLE_2_1_1_1_1_1_1_1_1_1_2_1_1_1_1_1_1_1">
    <p:bg>
      <p:bgPr>
        <a:solidFill>
          <a:schemeClr val="lt1"/>
        </a:solidFill>
      </p:bgPr>
    </p:bg>
    <p:spTree>
      <p:nvGrpSpPr>
        <p:cNvPr id="123" name="Shape 123"/>
        <p:cNvGrpSpPr/>
        <p:nvPr/>
      </p:nvGrpSpPr>
      <p:grpSpPr>
        <a:xfrm>
          <a:off x="0" y="0"/>
          <a:ext cx="0" cy="0"/>
          <a:chOff x="0" y="0"/>
          <a:chExt cx="0" cy="0"/>
        </a:xfrm>
      </p:grpSpPr>
      <p:sp>
        <p:nvSpPr>
          <p:cNvPr id="124" name="Google Shape;124;p22"/>
          <p:cNvSpPr/>
          <p:nvPr/>
        </p:nvSpPr>
        <p:spPr>
          <a:xfrm>
            <a:off x="-30700" y="-74250"/>
            <a:ext cx="4633800" cy="5292000"/>
          </a:xfrm>
          <a:prstGeom prst="rect">
            <a:avLst/>
          </a:prstGeom>
          <a:solidFill>
            <a:srgbClr val="B2D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6" name="Google Shape;12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22"/>
          <p:cNvSpPr/>
          <p:nvPr>
            <p:ph idx="2" type="pic"/>
          </p:nvPr>
        </p:nvSpPr>
        <p:spPr>
          <a:xfrm>
            <a:off x="4594579" y="0"/>
            <a:ext cx="4549500" cy="5147100"/>
          </a:xfrm>
          <a:prstGeom prst="rect">
            <a:avLst/>
          </a:prstGeom>
          <a:noFill/>
          <a:ln>
            <a:noFill/>
          </a:ln>
        </p:spPr>
      </p:sp>
      <p:sp>
        <p:nvSpPr>
          <p:cNvPr id="128" name="Google Shape;128;p22"/>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p:cSld name="TITLE_2_1_1_1_1_1_1_1_1_1_2_1_1_1_1_1_2_1">
    <p:bg>
      <p:bgPr>
        <a:solidFill>
          <a:schemeClr val="lt1"/>
        </a:solidFill>
      </p:bgPr>
    </p:bg>
    <p:spTree>
      <p:nvGrpSpPr>
        <p:cNvPr id="129" name="Shape 129"/>
        <p:cNvGrpSpPr/>
        <p:nvPr/>
      </p:nvGrpSpPr>
      <p:grpSpPr>
        <a:xfrm>
          <a:off x="0" y="0"/>
          <a:ext cx="0" cy="0"/>
          <a:chOff x="0" y="0"/>
          <a:chExt cx="0" cy="0"/>
        </a:xfrm>
      </p:grpSpPr>
      <p:sp>
        <p:nvSpPr>
          <p:cNvPr id="130" name="Google Shape;130;p23"/>
          <p:cNvSpPr/>
          <p:nvPr/>
        </p:nvSpPr>
        <p:spPr>
          <a:xfrm>
            <a:off x="4549500" y="-72450"/>
            <a:ext cx="4633800" cy="5292000"/>
          </a:xfrm>
          <a:prstGeom prst="rect">
            <a:avLst/>
          </a:prstGeom>
          <a:solidFill>
            <a:srgbClr val="B2D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2" name="Google Shape;13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3" name="Google Shape;133;p23"/>
          <p:cNvSpPr/>
          <p:nvPr>
            <p:ph idx="2" type="pic"/>
          </p:nvPr>
        </p:nvSpPr>
        <p:spPr>
          <a:xfrm>
            <a:off x="4" y="0"/>
            <a:ext cx="4549500" cy="5147100"/>
          </a:xfrm>
          <a:prstGeom prst="rect">
            <a:avLst/>
          </a:prstGeom>
          <a:noFill/>
          <a:ln>
            <a:noFill/>
          </a:ln>
        </p:spPr>
      </p:sp>
      <p:sp>
        <p:nvSpPr>
          <p:cNvPr id="134" name="Google Shape;134;p23"/>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p:cSld name="TITLE_2_1_1_1_1_1_1_1_1_1_2_1_1_1_1_1_1_1_1">
    <p:bg>
      <p:bgPr>
        <a:solidFill>
          <a:schemeClr val="lt1"/>
        </a:solidFill>
      </p:bgPr>
    </p:bg>
    <p:spTree>
      <p:nvGrpSpPr>
        <p:cNvPr id="135" name="Shape 135"/>
        <p:cNvGrpSpPr/>
        <p:nvPr/>
      </p:nvGrpSpPr>
      <p:grpSpPr>
        <a:xfrm>
          <a:off x="0" y="0"/>
          <a:ext cx="0" cy="0"/>
          <a:chOff x="0" y="0"/>
          <a:chExt cx="0" cy="0"/>
        </a:xfrm>
      </p:grpSpPr>
      <p:sp>
        <p:nvSpPr>
          <p:cNvPr id="136" name="Google Shape;136;p24"/>
          <p:cNvSpPr/>
          <p:nvPr/>
        </p:nvSpPr>
        <p:spPr>
          <a:xfrm>
            <a:off x="-30700" y="-74250"/>
            <a:ext cx="4633800" cy="5292000"/>
          </a:xfrm>
          <a:prstGeom prst="rect">
            <a:avLst/>
          </a:prstGeom>
          <a:solidFill>
            <a:srgbClr val="E70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4"/>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8" name="Google Shape;13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9" name="Google Shape;139;p24"/>
          <p:cNvSpPr/>
          <p:nvPr>
            <p:ph idx="2" type="pic"/>
          </p:nvPr>
        </p:nvSpPr>
        <p:spPr>
          <a:xfrm>
            <a:off x="4594579" y="0"/>
            <a:ext cx="4549500" cy="5147100"/>
          </a:xfrm>
          <a:prstGeom prst="rect">
            <a:avLst/>
          </a:prstGeom>
          <a:noFill/>
          <a:ln>
            <a:noFill/>
          </a:ln>
        </p:spPr>
      </p:sp>
      <p:sp>
        <p:nvSpPr>
          <p:cNvPr id="140" name="Google Shape;140;p24"/>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p:cSld name="TITLE_2_1_1_1_1_1_1_1_1_1_2_1_1_1_1_1_2_1_1">
    <p:bg>
      <p:bgPr>
        <a:solidFill>
          <a:schemeClr val="lt1"/>
        </a:solidFill>
      </p:bgPr>
    </p:bg>
    <p:spTree>
      <p:nvGrpSpPr>
        <p:cNvPr id="141" name="Shape 141"/>
        <p:cNvGrpSpPr/>
        <p:nvPr/>
      </p:nvGrpSpPr>
      <p:grpSpPr>
        <a:xfrm>
          <a:off x="0" y="0"/>
          <a:ext cx="0" cy="0"/>
          <a:chOff x="0" y="0"/>
          <a:chExt cx="0" cy="0"/>
        </a:xfrm>
      </p:grpSpPr>
      <p:sp>
        <p:nvSpPr>
          <p:cNvPr id="142" name="Google Shape;142;p25"/>
          <p:cNvSpPr/>
          <p:nvPr/>
        </p:nvSpPr>
        <p:spPr>
          <a:xfrm>
            <a:off x="4549500" y="-72450"/>
            <a:ext cx="4633800" cy="5292000"/>
          </a:xfrm>
          <a:prstGeom prst="rect">
            <a:avLst/>
          </a:prstGeom>
          <a:solidFill>
            <a:srgbClr val="E70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4" name="Google Shape;14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5" name="Google Shape;145;p25"/>
          <p:cNvSpPr/>
          <p:nvPr>
            <p:ph idx="2" type="pic"/>
          </p:nvPr>
        </p:nvSpPr>
        <p:spPr>
          <a:xfrm>
            <a:off x="4" y="0"/>
            <a:ext cx="4549500" cy="5147100"/>
          </a:xfrm>
          <a:prstGeom prst="rect">
            <a:avLst/>
          </a:prstGeom>
          <a:noFill/>
          <a:ln>
            <a:noFill/>
          </a:ln>
        </p:spPr>
      </p:sp>
      <p:sp>
        <p:nvSpPr>
          <p:cNvPr id="146" name="Google Shape;146;p25"/>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1">
  <p:cSld name="TITLE_2_1_1_1_1_1_1_1_1_1_2_1_1_1_1_1_1_1_1_1">
    <p:bg>
      <p:bgPr>
        <a:solidFill>
          <a:schemeClr val="lt1"/>
        </a:solidFill>
      </p:bgPr>
    </p:bg>
    <p:spTree>
      <p:nvGrpSpPr>
        <p:cNvPr id="147" name="Shape 147"/>
        <p:cNvGrpSpPr/>
        <p:nvPr/>
      </p:nvGrpSpPr>
      <p:grpSpPr>
        <a:xfrm>
          <a:off x="0" y="0"/>
          <a:ext cx="0" cy="0"/>
          <a:chOff x="0" y="0"/>
          <a:chExt cx="0" cy="0"/>
        </a:xfrm>
      </p:grpSpPr>
      <p:sp>
        <p:nvSpPr>
          <p:cNvPr id="148" name="Google Shape;148;p26"/>
          <p:cNvSpPr/>
          <p:nvPr/>
        </p:nvSpPr>
        <p:spPr>
          <a:xfrm>
            <a:off x="-30700" y="-74250"/>
            <a:ext cx="4633800" cy="5292000"/>
          </a:xfrm>
          <a:prstGeom prst="rect">
            <a:avLst/>
          </a:prstGeom>
          <a:solidFill>
            <a:srgbClr val="E3C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0" name="Google Shape;15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1" name="Google Shape;151;p26"/>
          <p:cNvSpPr/>
          <p:nvPr>
            <p:ph idx="2" type="pic"/>
          </p:nvPr>
        </p:nvSpPr>
        <p:spPr>
          <a:xfrm>
            <a:off x="4594579" y="0"/>
            <a:ext cx="4549500" cy="5147100"/>
          </a:xfrm>
          <a:prstGeom prst="rect">
            <a:avLst/>
          </a:prstGeom>
          <a:noFill/>
          <a:ln>
            <a:noFill/>
          </a:ln>
        </p:spPr>
      </p:sp>
      <p:sp>
        <p:nvSpPr>
          <p:cNvPr id="152" name="Google Shape;152;p26"/>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1">
  <p:cSld name="TITLE_2_1_1_1_1_1_1_1_1_1_2_1_1_1_1_1_2_1_1_1">
    <p:bg>
      <p:bgPr>
        <a:solidFill>
          <a:schemeClr val="lt1"/>
        </a:solidFill>
      </p:bgPr>
    </p:bg>
    <p:spTree>
      <p:nvGrpSpPr>
        <p:cNvPr id="153" name="Shape 153"/>
        <p:cNvGrpSpPr/>
        <p:nvPr/>
      </p:nvGrpSpPr>
      <p:grpSpPr>
        <a:xfrm>
          <a:off x="0" y="0"/>
          <a:ext cx="0" cy="0"/>
          <a:chOff x="0" y="0"/>
          <a:chExt cx="0" cy="0"/>
        </a:xfrm>
      </p:grpSpPr>
      <p:sp>
        <p:nvSpPr>
          <p:cNvPr id="154" name="Google Shape;154;p27"/>
          <p:cNvSpPr/>
          <p:nvPr/>
        </p:nvSpPr>
        <p:spPr>
          <a:xfrm>
            <a:off x="4549500" y="-72450"/>
            <a:ext cx="4633800" cy="5292000"/>
          </a:xfrm>
          <a:prstGeom prst="rect">
            <a:avLst/>
          </a:prstGeom>
          <a:solidFill>
            <a:srgbClr val="E3C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7"/>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6" name="Google Shape;15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7" name="Google Shape;157;p27"/>
          <p:cNvSpPr/>
          <p:nvPr>
            <p:ph idx="2" type="pic"/>
          </p:nvPr>
        </p:nvSpPr>
        <p:spPr>
          <a:xfrm>
            <a:off x="4" y="0"/>
            <a:ext cx="4549500" cy="5147100"/>
          </a:xfrm>
          <a:prstGeom prst="rect">
            <a:avLst/>
          </a:prstGeom>
          <a:noFill/>
          <a:ln>
            <a:noFill/>
          </a:ln>
        </p:spPr>
      </p:sp>
      <p:sp>
        <p:nvSpPr>
          <p:cNvPr id="158" name="Google Shape;158;p27"/>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1 1">
  <p:cSld name="TITLE_2_1_1_1_1_1_1_1_1_1_2_1_1_1_1_1_1_1_1_1_1">
    <p:bg>
      <p:bgPr>
        <a:solidFill>
          <a:schemeClr val="lt1"/>
        </a:solidFill>
      </p:bgPr>
    </p:bg>
    <p:spTree>
      <p:nvGrpSpPr>
        <p:cNvPr id="159" name="Shape 159"/>
        <p:cNvGrpSpPr/>
        <p:nvPr/>
      </p:nvGrpSpPr>
      <p:grpSpPr>
        <a:xfrm>
          <a:off x="0" y="0"/>
          <a:ext cx="0" cy="0"/>
          <a:chOff x="0" y="0"/>
          <a:chExt cx="0" cy="0"/>
        </a:xfrm>
      </p:grpSpPr>
      <p:sp>
        <p:nvSpPr>
          <p:cNvPr id="160" name="Google Shape;160;p28"/>
          <p:cNvSpPr/>
          <p:nvPr/>
        </p:nvSpPr>
        <p:spPr>
          <a:xfrm>
            <a:off x="-30700" y="-74250"/>
            <a:ext cx="4633800" cy="5292000"/>
          </a:xfrm>
          <a:prstGeom prst="rect">
            <a:avLst/>
          </a:prstGeom>
          <a:solidFill>
            <a:srgbClr val="F0E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2800"/>
              <a:buNone/>
              <a:defRPr>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2" name="Google Shape;16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3" name="Google Shape;163;p28"/>
          <p:cNvSpPr/>
          <p:nvPr>
            <p:ph idx="2" type="pic"/>
          </p:nvPr>
        </p:nvSpPr>
        <p:spPr>
          <a:xfrm>
            <a:off x="4594579" y="0"/>
            <a:ext cx="4549500" cy="5147100"/>
          </a:xfrm>
          <a:prstGeom prst="rect">
            <a:avLst/>
          </a:prstGeom>
          <a:noFill/>
          <a:ln>
            <a:noFill/>
          </a:ln>
        </p:spPr>
      </p:sp>
      <p:sp>
        <p:nvSpPr>
          <p:cNvPr id="164" name="Google Shape;164;p2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3253"/>
              </a:buClr>
              <a:buSzPts val="1200"/>
              <a:buChar char="●"/>
              <a:defRPr sz="1200">
                <a:solidFill>
                  <a:srgbClr val="003253"/>
                </a:solidFill>
              </a:defRPr>
            </a:lvl1pPr>
            <a:lvl2pPr indent="-304800" lvl="1" marL="914400" rtl="0">
              <a:spcBef>
                <a:spcPts val="0"/>
              </a:spcBef>
              <a:spcAft>
                <a:spcPts val="0"/>
              </a:spcAft>
              <a:buClr>
                <a:srgbClr val="003253"/>
              </a:buClr>
              <a:buSzPts val="1200"/>
              <a:buChar char="○"/>
              <a:defRPr sz="1200">
                <a:solidFill>
                  <a:srgbClr val="003253"/>
                </a:solidFill>
              </a:defRPr>
            </a:lvl2pPr>
            <a:lvl3pPr indent="-304800" lvl="2" marL="1371600" rtl="0">
              <a:spcBef>
                <a:spcPts val="0"/>
              </a:spcBef>
              <a:spcAft>
                <a:spcPts val="0"/>
              </a:spcAft>
              <a:buClr>
                <a:srgbClr val="003253"/>
              </a:buClr>
              <a:buSzPts val="1200"/>
              <a:buChar char="■"/>
              <a:defRPr sz="1200">
                <a:solidFill>
                  <a:srgbClr val="003253"/>
                </a:solidFill>
              </a:defRPr>
            </a:lvl3pPr>
            <a:lvl4pPr indent="-304800" lvl="3" marL="1828800" rtl="0">
              <a:spcBef>
                <a:spcPts val="0"/>
              </a:spcBef>
              <a:spcAft>
                <a:spcPts val="0"/>
              </a:spcAft>
              <a:buClr>
                <a:srgbClr val="003253"/>
              </a:buClr>
              <a:buSzPts val="1200"/>
              <a:buChar char="●"/>
              <a:defRPr sz="1200">
                <a:solidFill>
                  <a:srgbClr val="003253"/>
                </a:solidFill>
              </a:defRPr>
            </a:lvl4pPr>
            <a:lvl5pPr indent="-304800" lvl="4" marL="2286000" rtl="0">
              <a:spcBef>
                <a:spcPts val="0"/>
              </a:spcBef>
              <a:spcAft>
                <a:spcPts val="0"/>
              </a:spcAft>
              <a:buClr>
                <a:srgbClr val="003253"/>
              </a:buClr>
              <a:buSzPts val="1200"/>
              <a:buChar char="○"/>
              <a:defRPr sz="1200">
                <a:solidFill>
                  <a:srgbClr val="003253"/>
                </a:solidFill>
              </a:defRPr>
            </a:lvl5pPr>
            <a:lvl6pPr indent="-304800" lvl="5" marL="2743200" rtl="0">
              <a:spcBef>
                <a:spcPts val="0"/>
              </a:spcBef>
              <a:spcAft>
                <a:spcPts val="0"/>
              </a:spcAft>
              <a:buClr>
                <a:srgbClr val="003253"/>
              </a:buClr>
              <a:buSzPts val="1200"/>
              <a:buChar char="■"/>
              <a:defRPr sz="1200">
                <a:solidFill>
                  <a:srgbClr val="003253"/>
                </a:solidFill>
              </a:defRPr>
            </a:lvl6pPr>
            <a:lvl7pPr indent="-304800" lvl="6" marL="3200400" rtl="0">
              <a:spcBef>
                <a:spcPts val="0"/>
              </a:spcBef>
              <a:spcAft>
                <a:spcPts val="0"/>
              </a:spcAft>
              <a:buClr>
                <a:srgbClr val="003253"/>
              </a:buClr>
              <a:buSzPts val="1200"/>
              <a:buChar char="●"/>
              <a:defRPr sz="1200">
                <a:solidFill>
                  <a:srgbClr val="003253"/>
                </a:solidFill>
              </a:defRPr>
            </a:lvl7pPr>
            <a:lvl8pPr indent="-304800" lvl="7" marL="3657600" rtl="0">
              <a:spcBef>
                <a:spcPts val="0"/>
              </a:spcBef>
              <a:spcAft>
                <a:spcPts val="0"/>
              </a:spcAft>
              <a:buClr>
                <a:srgbClr val="003253"/>
              </a:buClr>
              <a:buSzPts val="1200"/>
              <a:buChar char="○"/>
              <a:defRPr sz="1200">
                <a:solidFill>
                  <a:srgbClr val="003253"/>
                </a:solidFill>
              </a:defRPr>
            </a:lvl8pPr>
            <a:lvl9pPr indent="-304800" lvl="8" marL="4114800" rtl="0">
              <a:spcBef>
                <a:spcPts val="0"/>
              </a:spcBef>
              <a:spcAft>
                <a:spcPts val="0"/>
              </a:spcAft>
              <a:buClr>
                <a:srgbClr val="003253"/>
              </a:buClr>
              <a:buSzPts val="1200"/>
              <a:buChar char="■"/>
              <a:defRPr sz="1200">
                <a:solidFill>
                  <a:srgbClr val="003253"/>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1 1">
  <p:cSld name="TITLE_2_1_1_1_1_1_1_1_1_1_2_1_1_1_1_1_2_1_1_1_1">
    <p:bg>
      <p:bgPr>
        <a:solidFill>
          <a:schemeClr val="lt1"/>
        </a:solidFill>
      </p:bgPr>
    </p:bg>
    <p:spTree>
      <p:nvGrpSpPr>
        <p:cNvPr id="165" name="Shape 165"/>
        <p:cNvGrpSpPr/>
        <p:nvPr/>
      </p:nvGrpSpPr>
      <p:grpSpPr>
        <a:xfrm>
          <a:off x="0" y="0"/>
          <a:ext cx="0" cy="0"/>
          <a:chOff x="0" y="0"/>
          <a:chExt cx="0" cy="0"/>
        </a:xfrm>
      </p:grpSpPr>
      <p:sp>
        <p:nvSpPr>
          <p:cNvPr id="166" name="Google Shape;166;p29"/>
          <p:cNvSpPr/>
          <p:nvPr/>
        </p:nvSpPr>
        <p:spPr>
          <a:xfrm>
            <a:off x="4549500" y="-72450"/>
            <a:ext cx="4633800" cy="5292000"/>
          </a:xfrm>
          <a:prstGeom prst="rect">
            <a:avLst/>
          </a:prstGeom>
          <a:solidFill>
            <a:srgbClr val="F0E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2800"/>
              <a:buNone/>
              <a:defRPr>
                <a:solidFill>
                  <a:srgbClr val="003253"/>
                </a:solidFill>
              </a:defRPr>
            </a:lvl1pPr>
            <a:lvl2pPr lvl="1" rtl="0" algn="ctr">
              <a:spcBef>
                <a:spcPts val="0"/>
              </a:spcBef>
              <a:spcAft>
                <a:spcPts val="0"/>
              </a:spcAft>
              <a:buClr>
                <a:srgbClr val="003253"/>
              </a:buClr>
              <a:buSzPts val="5200"/>
              <a:buNone/>
              <a:defRPr sz="5200">
                <a:solidFill>
                  <a:srgbClr val="003253"/>
                </a:solidFill>
              </a:defRPr>
            </a:lvl2pPr>
            <a:lvl3pPr lvl="2" rtl="0" algn="ctr">
              <a:spcBef>
                <a:spcPts val="0"/>
              </a:spcBef>
              <a:spcAft>
                <a:spcPts val="0"/>
              </a:spcAft>
              <a:buClr>
                <a:srgbClr val="003253"/>
              </a:buClr>
              <a:buSzPts val="5200"/>
              <a:buNone/>
              <a:defRPr sz="5200">
                <a:solidFill>
                  <a:srgbClr val="003253"/>
                </a:solidFill>
              </a:defRPr>
            </a:lvl3pPr>
            <a:lvl4pPr lvl="3" rtl="0" algn="ctr">
              <a:spcBef>
                <a:spcPts val="0"/>
              </a:spcBef>
              <a:spcAft>
                <a:spcPts val="0"/>
              </a:spcAft>
              <a:buClr>
                <a:srgbClr val="003253"/>
              </a:buClr>
              <a:buSzPts val="5200"/>
              <a:buNone/>
              <a:defRPr sz="5200">
                <a:solidFill>
                  <a:srgbClr val="003253"/>
                </a:solidFill>
              </a:defRPr>
            </a:lvl4pPr>
            <a:lvl5pPr lvl="4" rtl="0" algn="ctr">
              <a:spcBef>
                <a:spcPts val="0"/>
              </a:spcBef>
              <a:spcAft>
                <a:spcPts val="0"/>
              </a:spcAft>
              <a:buClr>
                <a:srgbClr val="003253"/>
              </a:buClr>
              <a:buSzPts val="5200"/>
              <a:buNone/>
              <a:defRPr sz="5200">
                <a:solidFill>
                  <a:srgbClr val="003253"/>
                </a:solidFill>
              </a:defRPr>
            </a:lvl5pPr>
            <a:lvl6pPr lvl="5" rtl="0" algn="ctr">
              <a:spcBef>
                <a:spcPts val="0"/>
              </a:spcBef>
              <a:spcAft>
                <a:spcPts val="0"/>
              </a:spcAft>
              <a:buClr>
                <a:srgbClr val="003253"/>
              </a:buClr>
              <a:buSzPts val="5200"/>
              <a:buNone/>
              <a:defRPr sz="5200">
                <a:solidFill>
                  <a:srgbClr val="003253"/>
                </a:solidFill>
              </a:defRPr>
            </a:lvl6pPr>
            <a:lvl7pPr lvl="6" rtl="0" algn="ctr">
              <a:spcBef>
                <a:spcPts val="0"/>
              </a:spcBef>
              <a:spcAft>
                <a:spcPts val="0"/>
              </a:spcAft>
              <a:buClr>
                <a:srgbClr val="003253"/>
              </a:buClr>
              <a:buSzPts val="5200"/>
              <a:buNone/>
              <a:defRPr sz="5200">
                <a:solidFill>
                  <a:srgbClr val="003253"/>
                </a:solidFill>
              </a:defRPr>
            </a:lvl7pPr>
            <a:lvl8pPr lvl="7" rtl="0" algn="ctr">
              <a:spcBef>
                <a:spcPts val="0"/>
              </a:spcBef>
              <a:spcAft>
                <a:spcPts val="0"/>
              </a:spcAft>
              <a:buClr>
                <a:srgbClr val="003253"/>
              </a:buClr>
              <a:buSzPts val="5200"/>
              <a:buNone/>
              <a:defRPr sz="5200">
                <a:solidFill>
                  <a:srgbClr val="003253"/>
                </a:solidFill>
              </a:defRPr>
            </a:lvl8pPr>
            <a:lvl9pPr lvl="8" rtl="0" algn="ctr">
              <a:spcBef>
                <a:spcPts val="0"/>
              </a:spcBef>
              <a:spcAft>
                <a:spcPts val="0"/>
              </a:spcAft>
              <a:buClr>
                <a:srgbClr val="003253"/>
              </a:buClr>
              <a:buSzPts val="5200"/>
              <a:buNone/>
              <a:defRPr sz="5200">
                <a:solidFill>
                  <a:srgbClr val="003253"/>
                </a:solidFill>
              </a:defRPr>
            </a:lvl9pPr>
          </a:lstStyle>
          <a:p/>
        </p:txBody>
      </p:sp>
      <p:sp>
        <p:nvSpPr>
          <p:cNvPr id="168" name="Google Shape;16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p29"/>
          <p:cNvSpPr/>
          <p:nvPr>
            <p:ph idx="2" type="pic"/>
          </p:nvPr>
        </p:nvSpPr>
        <p:spPr>
          <a:xfrm>
            <a:off x="4" y="0"/>
            <a:ext cx="4549500" cy="5147100"/>
          </a:xfrm>
          <a:prstGeom prst="rect">
            <a:avLst/>
          </a:prstGeom>
          <a:noFill/>
          <a:ln>
            <a:noFill/>
          </a:ln>
        </p:spPr>
      </p:sp>
      <p:sp>
        <p:nvSpPr>
          <p:cNvPr id="170" name="Google Shape;170;p29"/>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3253"/>
              </a:buClr>
              <a:buSzPts val="1200"/>
              <a:buChar char="●"/>
              <a:defRPr sz="1200">
                <a:solidFill>
                  <a:srgbClr val="003253"/>
                </a:solidFill>
              </a:defRPr>
            </a:lvl1pPr>
            <a:lvl2pPr indent="-304800" lvl="1" marL="914400" rtl="0">
              <a:spcBef>
                <a:spcPts val="0"/>
              </a:spcBef>
              <a:spcAft>
                <a:spcPts val="0"/>
              </a:spcAft>
              <a:buClr>
                <a:srgbClr val="003253"/>
              </a:buClr>
              <a:buSzPts val="1200"/>
              <a:buChar char="○"/>
              <a:defRPr sz="1200">
                <a:solidFill>
                  <a:srgbClr val="003253"/>
                </a:solidFill>
              </a:defRPr>
            </a:lvl2pPr>
            <a:lvl3pPr indent="-304800" lvl="2" marL="1371600" rtl="0">
              <a:spcBef>
                <a:spcPts val="0"/>
              </a:spcBef>
              <a:spcAft>
                <a:spcPts val="0"/>
              </a:spcAft>
              <a:buClr>
                <a:srgbClr val="003253"/>
              </a:buClr>
              <a:buSzPts val="1200"/>
              <a:buChar char="■"/>
              <a:defRPr sz="1200">
                <a:solidFill>
                  <a:srgbClr val="003253"/>
                </a:solidFill>
              </a:defRPr>
            </a:lvl3pPr>
            <a:lvl4pPr indent="-304800" lvl="3" marL="1828800" rtl="0">
              <a:spcBef>
                <a:spcPts val="0"/>
              </a:spcBef>
              <a:spcAft>
                <a:spcPts val="0"/>
              </a:spcAft>
              <a:buClr>
                <a:srgbClr val="003253"/>
              </a:buClr>
              <a:buSzPts val="1200"/>
              <a:buChar char="●"/>
              <a:defRPr sz="1200">
                <a:solidFill>
                  <a:srgbClr val="003253"/>
                </a:solidFill>
              </a:defRPr>
            </a:lvl4pPr>
            <a:lvl5pPr indent="-304800" lvl="4" marL="2286000" rtl="0">
              <a:spcBef>
                <a:spcPts val="0"/>
              </a:spcBef>
              <a:spcAft>
                <a:spcPts val="0"/>
              </a:spcAft>
              <a:buClr>
                <a:srgbClr val="003253"/>
              </a:buClr>
              <a:buSzPts val="1200"/>
              <a:buChar char="○"/>
              <a:defRPr sz="1200">
                <a:solidFill>
                  <a:srgbClr val="003253"/>
                </a:solidFill>
              </a:defRPr>
            </a:lvl5pPr>
            <a:lvl6pPr indent="-304800" lvl="5" marL="2743200" rtl="0">
              <a:spcBef>
                <a:spcPts val="0"/>
              </a:spcBef>
              <a:spcAft>
                <a:spcPts val="0"/>
              </a:spcAft>
              <a:buClr>
                <a:srgbClr val="003253"/>
              </a:buClr>
              <a:buSzPts val="1200"/>
              <a:buChar char="■"/>
              <a:defRPr sz="1200">
                <a:solidFill>
                  <a:srgbClr val="003253"/>
                </a:solidFill>
              </a:defRPr>
            </a:lvl6pPr>
            <a:lvl7pPr indent="-304800" lvl="6" marL="3200400" rtl="0">
              <a:spcBef>
                <a:spcPts val="0"/>
              </a:spcBef>
              <a:spcAft>
                <a:spcPts val="0"/>
              </a:spcAft>
              <a:buClr>
                <a:srgbClr val="003253"/>
              </a:buClr>
              <a:buSzPts val="1200"/>
              <a:buChar char="●"/>
              <a:defRPr sz="1200">
                <a:solidFill>
                  <a:srgbClr val="003253"/>
                </a:solidFill>
              </a:defRPr>
            </a:lvl7pPr>
            <a:lvl8pPr indent="-304800" lvl="7" marL="3657600" rtl="0">
              <a:spcBef>
                <a:spcPts val="0"/>
              </a:spcBef>
              <a:spcAft>
                <a:spcPts val="0"/>
              </a:spcAft>
              <a:buClr>
                <a:srgbClr val="003253"/>
              </a:buClr>
              <a:buSzPts val="1200"/>
              <a:buChar char="○"/>
              <a:defRPr sz="1200">
                <a:solidFill>
                  <a:srgbClr val="003253"/>
                </a:solidFill>
              </a:defRPr>
            </a:lvl8pPr>
            <a:lvl9pPr indent="-304800" lvl="8" marL="4114800" rtl="0">
              <a:spcBef>
                <a:spcPts val="0"/>
              </a:spcBef>
              <a:spcAft>
                <a:spcPts val="0"/>
              </a:spcAft>
              <a:buClr>
                <a:srgbClr val="003253"/>
              </a:buClr>
              <a:buSzPts val="1200"/>
              <a:buChar char="■"/>
              <a:defRPr sz="1200">
                <a:solidFill>
                  <a:srgbClr val="003253"/>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4" name="Google Shape;174;p30"/>
          <p:cNvSpPr txBox="1"/>
          <p:nvPr>
            <p:ph hasCustomPrompt="1" idx="2" type="title"/>
          </p:nvPr>
        </p:nvSpPr>
        <p:spPr>
          <a:xfrm>
            <a:off x="31170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5" name="Google Shape;175;p30"/>
          <p:cNvSpPr txBox="1"/>
          <p:nvPr>
            <p:ph hasCustomPrompt="1" idx="3" type="title"/>
          </p:nvPr>
        </p:nvSpPr>
        <p:spPr>
          <a:xfrm>
            <a:off x="615825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6" name="Google Shape;176;p30"/>
          <p:cNvSpPr txBox="1"/>
          <p:nvPr>
            <p:ph hasCustomPrompt="1" idx="4" type="title"/>
          </p:nvPr>
        </p:nvSpPr>
        <p:spPr>
          <a:xfrm>
            <a:off x="3234975"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7" name="Google Shape;177;p30"/>
          <p:cNvSpPr txBox="1"/>
          <p:nvPr>
            <p:ph idx="1" type="body"/>
          </p:nvPr>
        </p:nvSpPr>
        <p:spPr>
          <a:xfrm>
            <a:off x="31170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8" name="Google Shape;178;p30"/>
          <p:cNvSpPr txBox="1"/>
          <p:nvPr>
            <p:ph idx="5" type="body"/>
          </p:nvPr>
        </p:nvSpPr>
        <p:spPr>
          <a:xfrm>
            <a:off x="3234975"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9" name="Google Shape;179;p30"/>
          <p:cNvSpPr txBox="1"/>
          <p:nvPr>
            <p:ph idx="6" type="body"/>
          </p:nvPr>
        </p:nvSpPr>
        <p:spPr>
          <a:xfrm>
            <a:off x="615825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0E0D8"/>
        </a:solidFill>
      </p:bgPr>
    </p:bg>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9" l="0" r="0" t="9"/>
          <a:stretch/>
        </p:blipFill>
        <p:spPr>
          <a:xfrm>
            <a:off x="-2733775" y="-4535750"/>
            <a:ext cx="10121074" cy="10112651"/>
          </a:xfrm>
          <a:prstGeom prst="rect">
            <a:avLst/>
          </a:prstGeom>
          <a:noFill/>
          <a:ln>
            <a:noFill/>
          </a:ln>
        </p:spPr>
      </p:pic>
      <p:pic>
        <p:nvPicPr>
          <p:cNvPr id="25" name="Google Shape;25;p4"/>
          <p:cNvPicPr preferRelativeResize="0"/>
          <p:nvPr/>
        </p:nvPicPr>
        <p:blipFill rotWithShape="1">
          <a:blip r:embed="rId3">
            <a:alphaModFix/>
          </a:blip>
          <a:srcRect b="0" l="0" r="0" t="0"/>
          <a:stretch/>
        </p:blipFill>
        <p:spPr>
          <a:xfrm>
            <a:off x="6918038" y="-12"/>
            <a:ext cx="2390775" cy="2390775"/>
          </a:xfrm>
          <a:prstGeom prst="rect">
            <a:avLst/>
          </a:prstGeom>
          <a:noFill/>
          <a:ln>
            <a:noFill/>
          </a:ln>
        </p:spPr>
      </p:pic>
      <p:pic>
        <p:nvPicPr>
          <p:cNvPr id="26" name="Google Shape;26;p4"/>
          <p:cNvPicPr preferRelativeResize="0"/>
          <p:nvPr/>
        </p:nvPicPr>
        <p:blipFill rotWithShape="1">
          <a:blip r:embed="rId4">
            <a:alphaModFix/>
          </a:blip>
          <a:srcRect b="0" l="268" r="268" t="0"/>
          <a:stretch/>
        </p:blipFill>
        <p:spPr>
          <a:xfrm>
            <a:off x="7265950" y="1017725"/>
            <a:ext cx="2042876" cy="4371325"/>
          </a:xfrm>
          <a:prstGeom prst="rect">
            <a:avLst/>
          </a:prstGeom>
          <a:noFill/>
          <a:ln>
            <a:noFill/>
          </a:ln>
        </p:spPr>
      </p:pic>
      <p:sp>
        <p:nvSpPr>
          <p:cNvPr id="27" name="Google Shape;27;p4"/>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5200"/>
              <a:buNone/>
              <a:defRPr sz="52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9" name="Google Shape;29;p4"/>
          <p:cNvPicPr preferRelativeResize="0"/>
          <p:nvPr/>
        </p:nvPicPr>
        <p:blipFill rotWithShape="1">
          <a:blip r:embed="rId5">
            <a:alphaModFix/>
          </a:blip>
          <a:srcRect b="0" l="49" r="49" t="0"/>
          <a:stretch/>
        </p:blipFill>
        <p:spPr>
          <a:xfrm>
            <a:off x="707450" y="436449"/>
            <a:ext cx="1402700" cy="2822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2">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3" name="Google Shape;183;p31"/>
          <p:cNvSpPr txBox="1"/>
          <p:nvPr>
            <p:ph hasCustomPrompt="1" idx="2" type="title"/>
          </p:nvPr>
        </p:nvSpPr>
        <p:spPr>
          <a:xfrm>
            <a:off x="31170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4" name="Google Shape;184;p31"/>
          <p:cNvSpPr txBox="1"/>
          <p:nvPr>
            <p:ph hasCustomPrompt="1" idx="3" type="title"/>
          </p:nvPr>
        </p:nvSpPr>
        <p:spPr>
          <a:xfrm>
            <a:off x="615825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5" name="Google Shape;185;p31"/>
          <p:cNvSpPr txBox="1"/>
          <p:nvPr>
            <p:ph hasCustomPrompt="1" idx="4" type="title"/>
          </p:nvPr>
        </p:nvSpPr>
        <p:spPr>
          <a:xfrm>
            <a:off x="3234975"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6" name="Google Shape;186;p31"/>
          <p:cNvSpPr txBox="1"/>
          <p:nvPr>
            <p:ph idx="1" type="body"/>
          </p:nvPr>
        </p:nvSpPr>
        <p:spPr>
          <a:xfrm>
            <a:off x="31170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7" name="Google Shape;187;p31"/>
          <p:cNvSpPr txBox="1"/>
          <p:nvPr>
            <p:ph idx="5" type="body"/>
          </p:nvPr>
        </p:nvSpPr>
        <p:spPr>
          <a:xfrm>
            <a:off x="3234975"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8" name="Google Shape;188;p31"/>
          <p:cNvSpPr txBox="1"/>
          <p:nvPr>
            <p:ph idx="6" type="body"/>
          </p:nvPr>
        </p:nvSpPr>
        <p:spPr>
          <a:xfrm>
            <a:off x="615825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1" name="Google Shape;19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5" name="Google Shape;19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8" name="Google Shape;19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99" name="Google Shape;19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0" name="Google Shape;20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3" name="Google Shape;20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06" name="Google Shape;206;p3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7" name="Google Shape;20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 name="Shape 208"/>
        <p:cNvGrpSpPr/>
        <p:nvPr/>
      </p:nvGrpSpPr>
      <p:grpSpPr>
        <a:xfrm>
          <a:off x="0" y="0"/>
          <a:ext cx="0" cy="0"/>
          <a:chOff x="0" y="0"/>
          <a:chExt cx="0" cy="0"/>
        </a:xfrm>
      </p:grpSpPr>
      <p:sp>
        <p:nvSpPr>
          <p:cNvPr id="209" name="Google Shape;209;p3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10" name="Google Shape;21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14" name="Google Shape;214;p3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5" name="Google Shape;215;p3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6" name="Google Shape;216;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7" name="Shape 217"/>
        <p:cNvGrpSpPr/>
        <p:nvPr/>
      </p:nvGrpSpPr>
      <p:grpSpPr>
        <a:xfrm>
          <a:off x="0" y="0"/>
          <a:ext cx="0" cy="0"/>
          <a:chOff x="0" y="0"/>
          <a:chExt cx="0" cy="0"/>
        </a:xfrm>
      </p:grpSpPr>
      <p:sp>
        <p:nvSpPr>
          <p:cNvPr id="218" name="Google Shape;218;p3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19" name="Google Shape;21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0" name="Shape 220"/>
        <p:cNvGrpSpPr/>
        <p:nvPr/>
      </p:nvGrpSpPr>
      <p:grpSpPr>
        <a:xfrm>
          <a:off x="0" y="0"/>
          <a:ext cx="0" cy="0"/>
          <a:chOff x="0" y="0"/>
          <a:chExt cx="0" cy="0"/>
        </a:xfrm>
      </p:grpSpPr>
      <p:sp>
        <p:nvSpPr>
          <p:cNvPr id="221" name="Google Shape;221;p4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2" name="Google Shape;222;p4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23" name="Google Shape;22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p:cSld name="TITLE_2_1_1">
    <p:bg>
      <p:bgPr>
        <a:solidFill>
          <a:srgbClr val="F0E0D8"/>
        </a:solidFill>
      </p:bgPr>
    </p:bg>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32" name="Google Shape;32;p5"/>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33" name="Google Shape;33;p5"/>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p:cSld name="TITLE_2_1_1_1">
    <p:bg>
      <p:bgPr>
        <a:solidFill>
          <a:srgbClr val="B2DBD9"/>
        </a:solidFill>
      </p:bgPr>
    </p:bg>
    <p:spTree>
      <p:nvGrpSpPr>
        <p:cNvPr id="35"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37" name="Google Shape;37;p6"/>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38" name="Google Shape;38;p6"/>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p:cSld name="TITLE_2_1_1_1_1">
    <p:bg>
      <p:bgPr>
        <a:solidFill>
          <a:srgbClr val="E3C961"/>
        </a:solidFill>
      </p:bgPr>
    </p:bg>
    <p:spTree>
      <p:nvGrpSpPr>
        <p:cNvPr id="40"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42" name="Google Shape;42;p7"/>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43" name="Google Shape;43;p7"/>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p:cSld name="TITLE_2_1_1_1_1_1">
    <p:bg>
      <p:bgPr>
        <a:solidFill>
          <a:srgbClr val="F0E0D8"/>
        </a:solidFill>
      </p:bgPr>
    </p:bg>
    <p:spTree>
      <p:nvGrpSpPr>
        <p:cNvPr id="45" name="Shape 45"/>
        <p:cNvGrpSpPr/>
        <p:nvPr/>
      </p:nvGrpSpPr>
      <p:grpSpPr>
        <a:xfrm>
          <a:off x="0" y="0"/>
          <a:ext cx="0" cy="0"/>
          <a:chOff x="0" y="0"/>
          <a:chExt cx="0" cy="0"/>
        </a:xfrm>
      </p:grpSpPr>
      <p:sp>
        <p:nvSpPr>
          <p:cNvPr id="46" name="Google Shape;46;p8"/>
          <p:cNvSpPr/>
          <p:nvPr>
            <p:ph idx="2" type="pic"/>
          </p:nvPr>
        </p:nvSpPr>
        <p:spPr>
          <a:xfrm>
            <a:off x="4915025" y="855000"/>
            <a:ext cx="3433500" cy="3433500"/>
          </a:xfrm>
          <a:prstGeom prst="ellipse">
            <a:avLst/>
          </a:prstGeom>
          <a:noFill/>
          <a:ln>
            <a:noFill/>
          </a:ln>
        </p:spPr>
      </p:sp>
      <p:sp>
        <p:nvSpPr>
          <p:cNvPr id="47" name="Google Shape;47;p8"/>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49" name="Google Shape;49;p8"/>
          <p:cNvPicPr preferRelativeResize="0"/>
          <p:nvPr/>
        </p:nvPicPr>
        <p:blipFill rotWithShape="1">
          <a:blip r:embed="rId2">
            <a:alphaModFix/>
          </a:blip>
          <a:srcRect b="169" l="0" r="0" t="169"/>
          <a:stretch/>
        </p:blipFill>
        <p:spPr>
          <a:xfrm rot="-597218">
            <a:off x="7512819" y="426944"/>
            <a:ext cx="1852686" cy="185268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p:cSld name="TITLE_2_1_1_1_1_1_1">
    <p:bg>
      <p:bgPr>
        <a:solidFill>
          <a:srgbClr val="B2DBD9"/>
        </a:solidFill>
      </p:bgPr>
    </p:bg>
    <p:spTree>
      <p:nvGrpSpPr>
        <p:cNvPr id="50" name="Shape 50"/>
        <p:cNvGrpSpPr/>
        <p:nvPr/>
      </p:nvGrpSpPr>
      <p:grpSpPr>
        <a:xfrm>
          <a:off x="0" y="0"/>
          <a:ext cx="0" cy="0"/>
          <a:chOff x="0" y="0"/>
          <a:chExt cx="0" cy="0"/>
        </a:xfrm>
      </p:grpSpPr>
      <p:sp>
        <p:nvSpPr>
          <p:cNvPr id="51" name="Google Shape;51;p9"/>
          <p:cNvSpPr/>
          <p:nvPr>
            <p:ph idx="2" type="pic"/>
          </p:nvPr>
        </p:nvSpPr>
        <p:spPr>
          <a:xfrm>
            <a:off x="4915025" y="855000"/>
            <a:ext cx="3433500" cy="3433500"/>
          </a:xfrm>
          <a:prstGeom prst="ellipse">
            <a:avLst/>
          </a:prstGeom>
          <a:noFill/>
          <a:ln>
            <a:noFill/>
          </a:ln>
        </p:spPr>
      </p:sp>
      <p:sp>
        <p:nvSpPr>
          <p:cNvPr id="52" name="Google Shape;52;p9"/>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9"/>
          <p:cNvPicPr preferRelativeResize="0"/>
          <p:nvPr/>
        </p:nvPicPr>
        <p:blipFill rotWithShape="1">
          <a:blip r:embed="rId2">
            <a:alphaModFix/>
          </a:blip>
          <a:srcRect b="0" l="0" r="0" t="0"/>
          <a:stretch/>
        </p:blipFill>
        <p:spPr>
          <a:xfrm rot="-1195162">
            <a:off x="7329094" y="477544"/>
            <a:ext cx="1852688" cy="185268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p:cSld name="TITLE_2_1_1_1_1_1_1_1">
    <p:bg>
      <p:bgPr>
        <a:solidFill>
          <a:srgbClr val="E3C961"/>
        </a:solidFill>
      </p:bgPr>
    </p:bg>
    <p:spTree>
      <p:nvGrpSpPr>
        <p:cNvPr id="55" name="Shape 55"/>
        <p:cNvGrpSpPr/>
        <p:nvPr/>
      </p:nvGrpSpPr>
      <p:grpSpPr>
        <a:xfrm>
          <a:off x="0" y="0"/>
          <a:ext cx="0" cy="0"/>
          <a:chOff x="0" y="0"/>
          <a:chExt cx="0" cy="0"/>
        </a:xfrm>
      </p:grpSpPr>
      <p:sp>
        <p:nvSpPr>
          <p:cNvPr id="56" name="Google Shape;56;p10"/>
          <p:cNvSpPr/>
          <p:nvPr>
            <p:ph idx="2" type="pic"/>
          </p:nvPr>
        </p:nvSpPr>
        <p:spPr>
          <a:xfrm>
            <a:off x="4915025" y="855000"/>
            <a:ext cx="3433500" cy="3433500"/>
          </a:xfrm>
          <a:prstGeom prst="ellipse">
            <a:avLst/>
          </a:prstGeom>
          <a:noFill/>
          <a:ln>
            <a:noFill/>
          </a:ln>
        </p:spPr>
      </p:sp>
      <p:sp>
        <p:nvSpPr>
          <p:cNvPr id="57" name="Google Shape;57;p10"/>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59" name="Google Shape;59;p10"/>
          <p:cNvPicPr preferRelativeResize="0"/>
          <p:nvPr/>
        </p:nvPicPr>
        <p:blipFill rotWithShape="1">
          <a:blip r:embed="rId2">
            <a:alphaModFix/>
          </a:blip>
          <a:srcRect b="0" l="0" r="0" t="0"/>
          <a:stretch/>
        </p:blipFill>
        <p:spPr>
          <a:xfrm rot="-1195161">
            <a:off x="7329093" y="477545"/>
            <a:ext cx="1852688" cy="185268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Ubuntu"/>
                <a:ea typeface="Ubuntu"/>
                <a:cs typeface="Ubuntu"/>
                <a:sym typeface="Ubuntu"/>
              </a:defRPr>
            </a:lvl1pPr>
            <a:lvl2pPr lvl="1" algn="r">
              <a:buNone/>
              <a:defRPr sz="1000">
                <a:solidFill>
                  <a:schemeClr val="dk2"/>
                </a:solidFill>
                <a:latin typeface="Ubuntu"/>
                <a:ea typeface="Ubuntu"/>
                <a:cs typeface="Ubuntu"/>
                <a:sym typeface="Ubuntu"/>
              </a:defRPr>
            </a:lvl2pPr>
            <a:lvl3pPr lvl="2" algn="r">
              <a:buNone/>
              <a:defRPr sz="1000">
                <a:solidFill>
                  <a:schemeClr val="dk2"/>
                </a:solidFill>
                <a:latin typeface="Ubuntu"/>
                <a:ea typeface="Ubuntu"/>
                <a:cs typeface="Ubuntu"/>
                <a:sym typeface="Ubuntu"/>
              </a:defRPr>
            </a:lvl3pPr>
            <a:lvl4pPr lvl="3" algn="r">
              <a:buNone/>
              <a:defRPr sz="1000">
                <a:solidFill>
                  <a:schemeClr val="dk2"/>
                </a:solidFill>
                <a:latin typeface="Ubuntu"/>
                <a:ea typeface="Ubuntu"/>
                <a:cs typeface="Ubuntu"/>
                <a:sym typeface="Ubuntu"/>
              </a:defRPr>
            </a:lvl4pPr>
            <a:lvl5pPr lvl="4" algn="r">
              <a:buNone/>
              <a:defRPr sz="1000">
                <a:solidFill>
                  <a:schemeClr val="dk2"/>
                </a:solidFill>
                <a:latin typeface="Ubuntu"/>
                <a:ea typeface="Ubuntu"/>
                <a:cs typeface="Ubuntu"/>
                <a:sym typeface="Ubuntu"/>
              </a:defRPr>
            </a:lvl5pPr>
            <a:lvl6pPr lvl="5" algn="r">
              <a:buNone/>
              <a:defRPr sz="1000">
                <a:solidFill>
                  <a:schemeClr val="dk2"/>
                </a:solidFill>
                <a:latin typeface="Ubuntu"/>
                <a:ea typeface="Ubuntu"/>
                <a:cs typeface="Ubuntu"/>
                <a:sym typeface="Ubuntu"/>
              </a:defRPr>
            </a:lvl6pPr>
            <a:lvl7pPr lvl="6" algn="r">
              <a:buNone/>
              <a:defRPr sz="1000">
                <a:solidFill>
                  <a:schemeClr val="dk2"/>
                </a:solidFill>
                <a:latin typeface="Ubuntu"/>
                <a:ea typeface="Ubuntu"/>
                <a:cs typeface="Ubuntu"/>
                <a:sym typeface="Ubuntu"/>
              </a:defRPr>
            </a:lvl7pPr>
            <a:lvl8pPr lvl="7" algn="r">
              <a:buNone/>
              <a:defRPr sz="1000">
                <a:solidFill>
                  <a:schemeClr val="dk2"/>
                </a:solidFill>
                <a:latin typeface="Ubuntu"/>
                <a:ea typeface="Ubuntu"/>
                <a:cs typeface="Ubuntu"/>
                <a:sym typeface="Ubuntu"/>
              </a:defRPr>
            </a:lvl8pPr>
            <a:lvl9pPr lvl="8" algn="r">
              <a:buNone/>
              <a:defRPr sz="1000">
                <a:solidFill>
                  <a:schemeClr val="dk2"/>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52.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52.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55.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54.png"/><Relationship Id="rId6"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50.png"/><Relationship Id="rId6"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4.png"/><Relationship Id="rId5" Type="http://schemas.openxmlformats.org/officeDocument/2006/relationships/image" Target="../media/image49.png"/><Relationship Id="rId6"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53.png"/><Relationship Id="rId6"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53.png"/><Relationship Id="rId6" Type="http://schemas.openxmlformats.org/officeDocument/2006/relationships/image" Target="../media/image47.png"/><Relationship Id="rId7" Type="http://schemas.openxmlformats.org/officeDocument/2006/relationships/image" Target="../media/image60.png"/><Relationship Id="rId8"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56.png"/><Relationship Id="rId6"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56.png"/><Relationship Id="rId6" Type="http://schemas.openxmlformats.org/officeDocument/2006/relationships/image" Target="../media/image58.png"/><Relationship Id="rId7"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65.png"/><Relationship Id="rId6" Type="http://schemas.openxmlformats.org/officeDocument/2006/relationships/image" Target="../media/image68.png"/><Relationship Id="rId7"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66.png"/><Relationship Id="rId5" Type="http://schemas.openxmlformats.org/officeDocument/2006/relationships/image" Target="../media/image78.png"/><Relationship Id="rId6"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68.png"/><Relationship Id="rId7"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68.png"/><Relationship Id="rId7" Type="http://schemas.openxmlformats.org/officeDocument/2006/relationships/image" Target="../media/image63.png"/><Relationship Id="rId8"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74.png"/><Relationship Id="rId6" Type="http://schemas.openxmlformats.org/officeDocument/2006/relationships/image" Target="../media/image71.png"/><Relationship Id="rId7"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2.xml"/><Relationship Id="rId3" Type="http://schemas.openxmlformats.org/officeDocument/2006/relationships/hyperlink" Target="mailto:support@firstagenda.dk" TargetMode="External"/><Relationship Id="rId4" Type="http://schemas.openxmlformats.org/officeDocument/2006/relationships/image" Target="../media/image79.png"/><Relationship Id="rId5" Type="http://schemas.openxmlformats.org/officeDocument/2006/relationships/image" Target="../media/image77.png"/><Relationship Id="rId6" Type="http://schemas.openxmlformats.org/officeDocument/2006/relationships/hyperlink" Target="mailto:ksd@firstagenda.com" TargetMode="External"/><Relationship Id="rId7"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38.png"/><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76.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2"/>
          <p:cNvSpPr txBox="1"/>
          <p:nvPr>
            <p:ph type="ctrTitle"/>
          </p:nvPr>
        </p:nvSpPr>
        <p:spPr>
          <a:xfrm>
            <a:off x="247700" y="3097175"/>
            <a:ext cx="6311400" cy="48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3880"/>
              <a:t>Tips og tricks til den nye</a:t>
            </a:r>
            <a:r>
              <a:rPr lang="en-GB" sz="3880"/>
              <a:t> </a:t>
            </a:r>
            <a:r>
              <a:rPr lang="en-GB" sz="3160"/>
              <a:t>brugeradministration</a:t>
            </a:r>
            <a:endParaRPr sz="3160"/>
          </a:p>
        </p:txBody>
      </p:sp>
      <p:sp>
        <p:nvSpPr>
          <p:cNvPr id="231" name="Google Shape;231;p42"/>
          <p:cNvSpPr txBox="1"/>
          <p:nvPr>
            <p:ph type="ctrTitle"/>
          </p:nvPr>
        </p:nvSpPr>
        <p:spPr>
          <a:xfrm>
            <a:off x="247700" y="1571200"/>
            <a:ext cx="6965700" cy="39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300"/>
              <a:t>Webinar 16. August 2023</a:t>
            </a:r>
            <a:endParaRPr sz="2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30" name="Shape 330"/>
        <p:cNvGrpSpPr/>
        <p:nvPr/>
      </p:nvGrpSpPr>
      <p:grpSpPr>
        <a:xfrm>
          <a:off x="0" y="0"/>
          <a:ext cx="0" cy="0"/>
          <a:chOff x="0" y="0"/>
          <a:chExt cx="0" cy="0"/>
        </a:xfrm>
      </p:grpSpPr>
      <p:pic>
        <p:nvPicPr>
          <p:cNvPr id="331" name="Google Shape;331;p51"/>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32" name="Google Shape;332;p51"/>
          <p:cNvPicPr preferRelativeResize="0"/>
          <p:nvPr/>
        </p:nvPicPr>
        <p:blipFill rotWithShape="1">
          <a:blip r:embed="rId4">
            <a:alphaModFix/>
          </a:blip>
          <a:srcRect b="0" l="0" r="0" t="0"/>
          <a:stretch/>
        </p:blipFill>
        <p:spPr>
          <a:xfrm>
            <a:off x="1837500" y="1152113"/>
            <a:ext cx="6706524" cy="3792036"/>
          </a:xfrm>
          <a:prstGeom prst="rect">
            <a:avLst/>
          </a:prstGeom>
          <a:noFill/>
          <a:ln>
            <a:noFill/>
          </a:ln>
        </p:spPr>
      </p:pic>
      <p:pic>
        <p:nvPicPr>
          <p:cNvPr id="333" name="Google Shape;333;p51"/>
          <p:cNvPicPr preferRelativeResize="0"/>
          <p:nvPr/>
        </p:nvPicPr>
        <p:blipFill>
          <a:blip r:embed="rId5">
            <a:alphaModFix/>
          </a:blip>
          <a:stretch>
            <a:fillRect/>
          </a:stretch>
        </p:blipFill>
        <p:spPr>
          <a:xfrm>
            <a:off x="122900" y="4681526"/>
            <a:ext cx="1714601" cy="345000"/>
          </a:xfrm>
          <a:prstGeom prst="rect">
            <a:avLst/>
          </a:prstGeom>
          <a:noFill/>
          <a:ln>
            <a:noFill/>
          </a:ln>
        </p:spPr>
      </p:pic>
      <p:sp>
        <p:nvSpPr>
          <p:cNvPr id="334" name="Google Shape;334;p51"/>
          <p:cNvSpPr txBox="1"/>
          <p:nvPr/>
        </p:nvSpPr>
        <p:spPr>
          <a:xfrm>
            <a:off x="355750" y="1466725"/>
            <a:ext cx="20301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Ved at klikke på den bruger, du netop har inviteret og herefter “Rediger Invitation”, har du mulighed for at redigere i invitationen, inden den bliver besvaret</a:t>
            </a:r>
            <a:endParaRPr b="1" sz="1300">
              <a:solidFill>
                <a:schemeClr val="dk1"/>
              </a:solidFill>
              <a:latin typeface="Ubuntu"/>
              <a:ea typeface="Ubuntu"/>
              <a:cs typeface="Ubuntu"/>
              <a:sym typeface="Ubuntu"/>
            </a:endParaRPr>
          </a:p>
        </p:txBody>
      </p:sp>
      <p:pic>
        <p:nvPicPr>
          <p:cNvPr id="335" name="Google Shape;335;p51"/>
          <p:cNvPicPr preferRelativeResize="0"/>
          <p:nvPr/>
        </p:nvPicPr>
        <p:blipFill>
          <a:blip r:embed="rId6">
            <a:alphaModFix/>
          </a:blip>
          <a:stretch>
            <a:fillRect/>
          </a:stretch>
        </p:blipFill>
        <p:spPr>
          <a:xfrm>
            <a:off x="2822750" y="1396775"/>
            <a:ext cx="4646902" cy="2875024"/>
          </a:xfrm>
          <a:prstGeom prst="rect">
            <a:avLst/>
          </a:prstGeom>
          <a:noFill/>
          <a:ln>
            <a:noFill/>
          </a:ln>
        </p:spPr>
      </p:pic>
      <p:cxnSp>
        <p:nvCxnSpPr>
          <p:cNvPr id="336" name="Google Shape;336;p51"/>
          <p:cNvCxnSpPr/>
          <p:nvPr/>
        </p:nvCxnSpPr>
        <p:spPr>
          <a:xfrm flipH="1" rot="10800000">
            <a:off x="3578550" y="2114950"/>
            <a:ext cx="2345100" cy="30600"/>
          </a:xfrm>
          <a:prstGeom prst="straightConnector1">
            <a:avLst/>
          </a:prstGeom>
          <a:noFill/>
          <a:ln cap="flat" cmpd="sng" w="76200">
            <a:solidFill>
              <a:srgbClr val="003253"/>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40" name="Shape 340"/>
        <p:cNvGrpSpPr/>
        <p:nvPr/>
      </p:nvGrpSpPr>
      <p:grpSpPr>
        <a:xfrm>
          <a:off x="0" y="0"/>
          <a:ext cx="0" cy="0"/>
          <a:chOff x="0" y="0"/>
          <a:chExt cx="0" cy="0"/>
        </a:xfrm>
      </p:grpSpPr>
      <p:pic>
        <p:nvPicPr>
          <p:cNvPr id="341" name="Google Shape;341;p52"/>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42" name="Google Shape;342;p52"/>
          <p:cNvPicPr preferRelativeResize="0"/>
          <p:nvPr/>
        </p:nvPicPr>
        <p:blipFill rotWithShape="1">
          <a:blip r:embed="rId4">
            <a:alphaModFix/>
          </a:blip>
          <a:srcRect b="0" l="0" r="0" t="0"/>
          <a:stretch/>
        </p:blipFill>
        <p:spPr>
          <a:xfrm>
            <a:off x="2535875" y="1141938"/>
            <a:ext cx="6706524" cy="3792036"/>
          </a:xfrm>
          <a:prstGeom prst="rect">
            <a:avLst/>
          </a:prstGeom>
          <a:noFill/>
          <a:ln>
            <a:noFill/>
          </a:ln>
        </p:spPr>
      </p:pic>
      <p:pic>
        <p:nvPicPr>
          <p:cNvPr id="343" name="Google Shape;343;p52"/>
          <p:cNvPicPr preferRelativeResize="0"/>
          <p:nvPr/>
        </p:nvPicPr>
        <p:blipFill>
          <a:blip r:embed="rId5">
            <a:alphaModFix/>
          </a:blip>
          <a:stretch>
            <a:fillRect/>
          </a:stretch>
        </p:blipFill>
        <p:spPr>
          <a:xfrm>
            <a:off x="122900" y="4681526"/>
            <a:ext cx="1714601" cy="345000"/>
          </a:xfrm>
          <a:prstGeom prst="rect">
            <a:avLst/>
          </a:prstGeom>
          <a:noFill/>
          <a:ln>
            <a:noFill/>
          </a:ln>
        </p:spPr>
      </p:pic>
      <p:sp>
        <p:nvSpPr>
          <p:cNvPr id="344" name="Google Shape;344;p52"/>
          <p:cNvSpPr txBox="1"/>
          <p:nvPr/>
        </p:nvSpPr>
        <p:spPr>
          <a:xfrm>
            <a:off x="622900" y="1441250"/>
            <a:ext cx="2366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Her kan du ændre navn, e-mail, sprog, telefonnummer samt administrationsrettigheder</a:t>
            </a:r>
            <a:endParaRPr b="1" sz="1300">
              <a:solidFill>
                <a:schemeClr val="dk1"/>
              </a:solidFill>
              <a:latin typeface="Ubuntu"/>
              <a:ea typeface="Ubuntu"/>
              <a:cs typeface="Ubuntu"/>
              <a:sym typeface="Ubuntu"/>
            </a:endParaRPr>
          </a:p>
        </p:txBody>
      </p:sp>
      <p:cxnSp>
        <p:nvCxnSpPr>
          <p:cNvPr id="345" name="Google Shape;345;p52"/>
          <p:cNvCxnSpPr/>
          <p:nvPr/>
        </p:nvCxnSpPr>
        <p:spPr>
          <a:xfrm flipH="1" rot="10800000">
            <a:off x="3578550" y="2114950"/>
            <a:ext cx="2345100" cy="30600"/>
          </a:xfrm>
          <a:prstGeom prst="straightConnector1">
            <a:avLst/>
          </a:prstGeom>
          <a:noFill/>
          <a:ln cap="flat" cmpd="sng" w="76200">
            <a:solidFill>
              <a:srgbClr val="003253"/>
            </a:solidFill>
            <a:prstDash val="solid"/>
            <a:round/>
            <a:headEnd len="med" w="med" type="none"/>
            <a:tailEnd len="med" w="med" type="triangle"/>
          </a:ln>
        </p:spPr>
      </p:cxnSp>
      <p:pic>
        <p:nvPicPr>
          <p:cNvPr id="346" name="Google Shape;346;p52"/>
          <p:cNvPicPr preferRelativeResize="0"/>
          <p:nvPr/>
        </p:nvPicPr>
        <p:blipFill>
          <a:blip r:embed="rId6">
            <a:alphaModFix/>
          </a:blip>
          <a:stretch>
            <a:fillRect/>
          </a:stretch>
        </p:blipFill>
        <p:spPr>
          <a:xfrm>
            <a:off x="3522125" y="1383100"/>
            <a:ext cx="4598400" cy="2878500"/>
          </a:xfrm>
          <a:prstGeom prst="rect">
            <a:avLst/>
          </a:prstGeom>
          <a:noFill/>
          <a:ln>
            <a:noFill/>
          </a:ln>
        </p:spPr>
      </p:pic>
      <p:sp>
        <p:nvSpPr>
          <p:cNvPr id="347" name="Google Shape;347;p52"/>
          <p:cNvSpPr txBox="1"/>
          <p:nvPr/>
        </p:nvSpPr>
        <p:spPr>
          <a:xfrm>
            <a:off x="584200" y="2710050"/>
            <a:ext cx="23664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Ved at klikke på “Gem” bliver ændringerne blot gemt, mens “Gem og gensend”-knappen vil sende en ny invitationsmail til brugeren</a:t>
            </a:r>
            <a:endParaRPr b="1" sz="1300">
              <a:solidFill>
                <a:schemeClr val="dk1"/>
              </a:solidFill>
              <a:latin typeface="Ubuntu"/>
              <a:ea typeface="Ubuntu"/>
              <a:cs typeface="Ubuntu"/>
              <a:sym typeface="Ubuntu"/>
            </a:endParaRPr>
          </a:p>
        </p:txBody>
      </p:sp>
      <p:pic>
        <p:nvPicPr>
          <p:cNvPr id="348" name="Google Shape;348;p52"/>
          <p:cNvPicPr preferRelativeResize="0"/>
          <p:nvPr/>
        </p:nvPicPr>
        <p:blipFill>
          <a:blip r:embed="rId3">
            <a:alphaModFix/>
          </a:blip>
          <a:stretch>
            <a:fillRect/>
          </a:stretch>
        </p:blipFill>
        <p:spPr>
          <a:xfrm rot="-2118919">
            <a:off x="283922" y="1808431"/>
            <a:ext cx="250858" cy="250863"/>
          </a:xfrm>
          <a:prstGeom prst="rect">
            <a:avLst/>
          </a:prstGeom>
          <a:noFill/>
          <a:ln>
            <a:noFill/>
          </a:ln>
        </p:spPr>
      </p:pic>
      <p:pic>
        <p:nvPicPr>
          <p:cNvPr id="349" name="Google Shape;349;p52"/>
          <p:cNvPicPr preferRelativeResize="0"/>
          <p:nvPr/>
        </p:nvPicPr>
        <p:blipFill>
          <a:blip r:embed="rId3">
            <a:alphaModFix/>
          </a:blip>
          <a:stretch>
            <a:fillRect/>
          </a:stretch>
        </p:blipFill>
        <p:spPr>
          <a:xfrm rot="-2118919">
            <a:off x="322622" y="3204656"/>
            <a:ext cx="250858" cy="2508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53" name="Shape 353"/>
        <p:cNvGrpSpPr/>
        <p:nvPr/>
      </p:nvGrpSpPr>
      <p:grpSpPr>
        <a:xfrm>
          <a:off x="0" y="0"/>
          <a:ext cx="0" cy="0"/>
          <a:chOff x="0" y="0"/>
          <a:chExt cx="0" cy="0"/>
        </a:xfrm>
      </p:grpSpPr>
      <p:sp>
        <p:nvSpPr>
          <p:cNvPr id="354" name="Google Shape;354;p53"/>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55" name="Google Shape;355;p53"/>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56" name="Google Shape;356;p53"/>
          <p:cNvPicPr preferRelativeResize="0"/>
          <p:nvPr/>
        </p:nvPicPr>
        <p:blipFill rotWithShape="1">
          <a:blip r:embed="rId4">
            <a:alphaModFix/>
          </a:blip>
          <a:srcRect b="0" l="0" r="0" t="0"/>
          <a:stretch/>
        </p:blipFill>
        <p:spPr>
          <a:xfrm>
            <a:off x="3033175" y="1663100"/>
            <a:ext cx="6389125" cy="3612575"/>
          </a:xfrm>
          <a:prstGeom prst="rect">
            <a:avLst/>
          </a:prstGeom>
          <a:noFill/>
          <a:ln>
            <a:noFill/>
          </a:ln>
        </p:spPr>
      </p:pic>
      <p:sp>
        <p:nvSpPr>
          <p:cNvPr id="357" name="Google Shape;357;p53"/>
          <p:cNvSpPr txBox="1"/>
          <p:nvPr/>
        </p:nvSpPr>
        <p:spPr>
          <a:xfrm>
            <a:off x="508675" y="1834700"/>
            <a:ext cx="2289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Tildelingen af udvalg til den ny-oprettede bruger kan foretages umiddelbart efter oprettelsen</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358" name="Google Shape;358;p53"/>
          <p:cNvPicPr preferRelativeResize="0"/>
          <p:nvPr/>
        </p:nvPicPr>
        <p:blipFill>
          <a:blip r:embed="rId5">
            <a:alphaModFix/>
          </a:blip>
          <a:stretch>
            <a:fillRect/>
          </a:stretch>
        </p:blipFill>
        <p:spPr>
          <a:xfrm>
            <a:off x="122900" y="4681526"/>
            <a:ext cx="1714601" cy="345000"/>
          </a:xfrm>
          <a:prstGeom prst="rect">
            <a:avLst/>
          </a:prstGeom>
          <a:noFill/>
          <a:ln>
            <a:noFill/>
          </a:ln>
        </p:spPr>
      </p:pic>
      <p:pic>
        <p:nvPicPr>
          <p:cNvPr id="359" name="Google Shape;359;p53"/>
          <p:cNvPicPr preferRelativeResize="0"/>
          <p:nvPr/>
        </p:nvPicPr>
        <p:blipFill>
          <a:blip r:embed="rId6">
            <a:alphaModFix/>
          </a:blip>
          <a:stretch>
            <a:fillRect/>
          </a:stretch>
        </p:blipFill>
        <p:spPr>
          <a:xfrm>
            <a:off x="3976025" y="1885750"/>
            <a:ext cx="4372526" cy="279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63" name="Shape 363"/>
        <p:cNvGrpSpPr/>
        <p:nvPr/>
      </p:nvGrpSpPr>
      <p:grpSpPr>
        <a:xfrm>
          <a:off x="0" y="0"/>
          <a:ext cx="0" cy="0"/>
          <a:chOff x="0" y="0"/>
          <a:chExt cx="0" cy="0"/>
        </a:xfrm>
      </p:grpSpPr>
      <p:sp>
        <p:nvSpPr>
          <p:cNvPr id="364" name="Google Shape;364;p54"/>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65" name="Google Shape;365;p54"/>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66" name="Google Shape;366;p54"/>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367" name="Google Shape;367;p54"/>
          <p:cNvSpPr txBox="1"/>
          <p:nvPr/>
        </p:nvSpPr>
        <p:spPr>
          <a:xfrm>
            <a:off x="508675" y="1834700"/>
            <a:ext cx="29679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Du bliver automatisk ført tilbage til brugerlisten i Prepare</a:t>
            </a:r>
            <a:br>
              <a:rPr b="1" lang="en-GB" sz="1300">
                <a:solidFill>
                  <a:schemeClr val="dk1"/>
                </a:solidFill>
                <a:latin typeface="Ubuntu"/>
                <a:ea typeface="Ubuntu"/>
                <a:cs typeface="Ubuntu"/>
                <a:sym typeface="Ubuntu"/>
              </a:rPr>
            </a:br>
            <a:endParaRPr b="1" sz="1300">
              <a:solidFill>
                <a:schemeClr val="dk1"/>
              </a:solidFill>
              <a:latin typeface="Ubuntu"/>
              <a:ea typeface="Ubuntu"/>
              <a:cs typeface="Ubuntu"/>
              <a:sym typeface="Ubuntu"/>
            </a:endParaRPr>
          </a:p>
          <a:p>
            <a:pPr indent="0" lvl="0" marL="0" rtl="0" algn="l">
              <a:spcBef>
                <a:spcPts val="0"/>
              </a:spcBef>
              <a:spcAft>
                <a:spcPts val="0"/>
              </a:spcAft>
              <a:buNone/>
            </a:pPr>
            <a:r>
              <a:rPr b="1" lang="en-GB" sz="1300">
                <a:solidFill>
                  <a:schemeClr val="dk1"/>
                </a:solidFill>
                <a:latin typeface="Ubuntu"/>
                <a:ea typeface="Ubuntu"/>
                <a:cs typeface="Ubuntu"/>
                <a:sym typeface="Ubuntu"/>
              </a:rPr>
              <a:t>Fremgår brugeren ikke på listen, skal du genindlæse siden (F5)</a:t>
            </a:r>
            <a:br>
              <a:rPr b="1" lang="en-GB" sz="1300">
                <a:solidFill>
                  <a:schemeClr val="dk1"/>
                </a:solidFill>
                <a:latin typeface="Ubuntu"/>
                <a:ea typeface="Ubuntu"/>
                <a:cs typeface="Ubuntu"/>
                <a:sym typeface="Ubuntu"/>
              </a:rPr>
            </a:br>
            <a:endParaRPr b="1" sz="1300">
              <a:solidFill>
                <a:schemeClr val="dk1"/>
              </a:solidFill>
              <a:latin typeface="Ubuntu"/>
              <a:ea typeface="Ubuntu"/>
              <a:cs typeface="Ubuntu"/>
              <a:sym typeface="Ubuntu"/>
            </a:endParaRPr>
          </a:p>
          <a:p>
            <a:pPr indent="0" lvl="0" marL="0" rtl="0" algn="l">
              <a:spcBef>
                <a:spcPts val="0"/>
              </a:spcBef>
              <a:spcAft>
                <a:spcPts val="0"/>
              </a:spcAft>
              <a:buNone/>
            </a:pPr>
            <a:r>
              <a:rPr b="1" lang="en-GB" sz="1300">
                <a:solidFill>
                  <a:schemeClr val="dk1"/>
                </a:solidFill>
                <a:latin typeface="Ubuntu"/>
                <a:ea typeface="Ubuntu"/>
                <a:cs typeface="Ubuntu"/>
                <a:sym typeface="Ubuntu"/>
              </a:rPr>
              <a:t>Klik herefter på den nyoprettede bruger</a:t>
            </a:r>
            <a:endParaRPr b="1" sz="1300">
              <a:solidFill>
                <a:schemeClr val="dk1"/>
              </a:solidFill>
              <a:latin typeface="Ubuntu"/>
              <a:ea typeface="Ubuntu"/>
              <a:cs typeface="Ubuntu"/>
              <a:sym typeface="Ubuntu"/>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368" name="Google Shape;368;p54"/>
          <p:cNvPicPr preferRelativeResize="0"/>
          <p:nvPr/>
        </p:nvPicPr>
        <p:blipFill>
          <a:blip r:embed="rId5">
            <a:alphaModFix/>
          </a:blip>
          <a:stretch>
            <a:fillRect/>
          </a:stretch>
        </p:blipFill>
        <p:spPr>
          <a:xfrm>
            <a:off x="4077575" y="2025425"/>
            <a:ext cx="3689677" cy="2302451"/>
          </a:xfrm>
          <a:prstGeom prst="rect">
            <a:avLst/>
          </a:prstGeom>
          <a:noFill/>
          <a:ln>
            <a:noFill/>
          </a:ln>
        </p:spPr>
      </p:pic>
      <p:pic>
        <p:nvPicPr>
          <p:cNvPr id="369" name="Google Shape;369;p54"/>
          <p:cNvPicPr preferRelativeResize="0"/>
          <p:nvPr/>
        </p:nvPicPr>
        <p:blipFill>
          <a:blip r:embed="rId6">
            <a:alphaModFix/>
          </a:blip>
          <a:stretch>
            <a:fillRect/>
          </a:stretch>
        </p:blipFill>
        <p:spPr>
          <a:xfrm>
            <a:off x="122900" y="4681526"/>
            <a:ext cx="1714601" cy="345000"/>
          </a:xfrm>
          <a:prstGeom prst="rect">
            <a:avLst/>
          </a:prstGeom>
          <a:noFill/>
          <a:ln>
            <a:noFill/>
          </a:ln>
        </p:spPr>
      </p:pic>
      <p:pic>
        <p:nvPicPr>
          <p:cNvPr id="370" name="Google Shape;370;p54"/>
          <p:cNvPicPr preferRelativeResize="0"/>
          <p:nvPr/>
        </p:nvPicPr>
        <p:blipFill>
          <a:blip r:embed="rId3">
            <a:alphaModFix/>
          </a:blip>
          <a:stretch>
            <a:fillRect/>
          </a:stretch>
        </p:blipFill>
        <p:spPr>
          <a:xfrm rot="-2118919">
            <a:off x="208397" y="1966456"/>
            <a:ext cx="250858" cy="250863"/>
          </a:xfrm>
          <a:prstGeom prst="rect">
            <a:avLst/>
          </a:prstGeom>
          <a:noFill/>
          <a:ln>
            <a:noFill/>
          </a:ln>
        </p:spPr>
      </p:pic>
      <p:pic>
        <p:nvPicPr>
          <p:cNvPr id="371" name="Google Shape;371;p54"/>
          <p:cNvPicPr preferRelativeResize="0"/>
          <p:nvPr/>
        </p:nvPicPr>
        <p:blipFill>
          <a:blip r:embed="rId3">
            <a:alphaModFix/>
          </a:blip>
          <a:stretch>
            <a:fillRect/>
          </a:stretch>
        </p:blipFill>
        <p:spPr>
          <a:xfrm rot="-2118919">
            <a:off x="208397" y="2552156"/>
            <a:ext cx="250858" cy="250863"/>
          </a:xfrm>
          <a:prstGeom prst="rect">
            <a:avLst/>
          </a:prstGeom>
          <a:noFill/>
          <a:ln>
            <a:noFill/>
          </a:ln>
        </p:spPr>
      </p:pic>
      <p:pic>
        <p:nvPicPr>
          <p:cNvPr id="372" name="Google Shape;372;p54"/>
          <p:cNvPicPr preferRelativeResize="0"/>
          <p:nvPr/>
        </p:nvPicPr>
        <p:blipFill>
          <a:blip r:embed="rId3">
            <a:alphaModFix/>
          </a:blip>
          <a:stretch>
            <a:fillRect/>
          </a:stretch>
        </p:blipFill>
        <p:spPr>
          <a:xfrm rot="-2118919">
            <a:off x="208397" y="3137856"/>
            <a:ext cx="250858" cy="2508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76" name="Shape 376"/>
        <p:cNvGrpSpPr/>
        <p:nvPr/>
      </p:nvGrpSpPr>
      <p:grpSpPr>
        <a:xfrm>
          <a:off x="0" y="0"/>
          <a:ext cx="0" cy="0"/>
          <a:chOff x="0" y="0"/>
          <a:chExt cx="0" cy="0"/>
        </a:xfrm>
      </p:grpSpPr>
      <p:sp>
        <p:nvSpPr>
          <p:cNvPr id="377" name="Google Shape;377;p55"/>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78" name="Google Shape;378;p55"/>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79" name="Google Shape;379;p55"/>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380" name="Google Shape;380;p55"/>
          <p:cNvSpPr txBox="1"/>
          <p:nvPr/>
        </p:nvSpPr>
        <p:spPr>
          <a:xfrm>
            <a:off x="508675" y="1834700"/>
            <a:ext cx="2289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Tildelingen af udvalg til den ny-oprettede bruger kan foretages umiddelbart efter oprettelsen</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381" name="Google Shape;381;p55"/>
          <p:cNvPicPr preferRelativeResize="0"/>
          <p:nvPr/>
        </p:nvPicPr>
        <p:blipFill>
          <a:blip r:embed="rId5">
            <a:alphaModFix/>
          </a:blip>
          <a:stretch>
            <a:fillRect/>
          </a:stretch>
        </p:blipFill>
        <p:spPr>
          <a:xfrm>
            <a:off x="4077575" y="2025425"/>
            <a:ext cx="3689677" cy="2302451"/>
          </a:xfrm>
          <a:prstGeom prst="rect">
            <a:avLst/>
          </a:prstGeom>
          <a:noFill/>
          <a:ln>
            <a:noFill/>
          </a:ln>
        </p:spPr>
      </p:pic>
      <p:cxnSp>
        <p:nvCxnSpPr>
          <p:cNvPr id="382" name="Google Shape;382;p55"/>
          <p:cNvCxnSpPr/>
          <p:nvPr/>
        </p:nvCxnSpPr>
        <p:spPr>
          <a:xfrm>
            <a:off x="2288825" y="2609975"/>
            <a:ext cx="2477700" cy="340800"/>
          </a:xfrm>
          <a:prstGeom prst="straightConnector1">
            <a:avLst/>
          </a:prstGeom>
          <a:noFill/>
          <a:ln cap="flat" cmpd="sng" w="76200">
            <a:solidFill>
              <a:schemeClr val="lt1"/>
            </a:solidFill>
            <a:prstDash val="solid"/>
            <a:round/>
            <a:headEnd len="med" w="med" type="none"/>
            <a:tailEnd len="med" w="med" type="triangle"/>
          </a:ln>
        </p:spPr>
      </p:cxnSp>
      <p:sp>
        <p:nvSpPr>
          <p:cNvPr id="383" name="Google Shape;383;p55"/>
          <p:cNvSpPr/>
          <p:nvPr/>
        </p:nvSpPr>
        <p:spPr>
          <a:xfrm>
            <a:off x="4679625" y="2854675"/>
            <a:ext cx="468900" cy="188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4" name="Google Shape;384;p55"/>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88" name="Shape 388"/>
        <p:cNvGrpSpPr/>
        <p:nvPr/>
      </p:nvGrpSpPr>
      <p:grpSpPr>
        <a:xfrm>
          <a:off x="0" y="0"/>
          <a:ext cx="0" cy="0"/>
          <a:chOff x="0" y="0"/>
          <a:chExt cx="0" cy="0"/>
        </a:xfrm>
      </p:grpSpPr>
      <p:sp>
        <p:nvSpPr>
          <p:cNvPr id="389" name="Google Shape;389;p56"/>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90" name="Google Shape;390;p56"/>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91" name="Google Shape;391;p56"/>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392" name="Google Shape;392;p56"/>
          <p:cNvSpPr txBox="1"/>
          <p:nvPr/>
        </p:nvSpPr>
        <p:spPr>
          <a:xfrm>
            <a:off x="508675" y="1834700"/>
            <a:ext cx="22899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Scroll ned på siden til du finder “Udvalg” og klik på “Rediger”</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sp>
        <p:nvSpPr>
          <p:cNvPr id="393" name="Google Shape;393;p56"/>
          <p:cNvSpPr/>
          <p:nvPr/>
        </p:nvSpPr>
        <p:spPr>
          <a:xfrm>
            <a:off x="4679625" y="2854675"/>
            <a:ext cx="468900" cy="188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56"/>
          <p:cNvPicPr preferRelativeResize="0"/>
          <p:nvPr/>
        </p:nvPicPr>
        <p:blipFill>
          <a:blip r:embed="rId5">
            <a:alphaModFix/>
          </a:blip>
          <a:stretch>
            <a:fillRect/>
          </a:stretch>
        </p:blipFill>
        <p:spPr>
          <a:xfrm>
            <a:off x="4077600" y="2008978"/>
            <a:ext cx="3690173" cy="2288324"/>
          </a:xfrm>
          <a:prstGeom prst="rect">
            <a:avLst/>
          </a:prstGeom>
          <a:noFill/>
          <a:ln>
            <a:noFill/>
          </a:ln>
        </p:spPr>
      </p:pic>
      <p:cxnSp>
        <p:nvCxnSpPr>
          <p:cNvPr id="395" name="Google Shape;395;p56"/>
          <p:cNvCxnSpPr/>
          <p:nvPr/>
        </p:nvCxnSpPr>
        <p:spPr>
          <a:xfrm rot="10800000">
            <a:off x="6993800" y="3135025"/>
            <a:ext cx="1580400" cy="25500"/>
          </a:xfrm>
          <a:prstGeom prst="straightConnector1">
            <a:avLst/>
          </a:prstGeom>
          <a:noFill/>
          <a:ln cap="flat" cmpd="sng" w="76200">
            <a:solidFill>
              <a:srgbClr val="003253"/>
            </a:solidFill>
            <a:prstDash val="solid"/>
            <a:round/>
            <a:headEnd len="med" w="med" type="none"/>
            <a:tailEnd len="med" w="med" type="triangle"/>
          </a:ln>
        </p:spPr>
      </p:cxnSp>
      <p:pic>
        <p:nvPicPr>
          <p:cNvPr id="396" name="Google Shape;396;p56"/>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00" name="Shape 400"/>
        <p:cNvGrpSpPr/>
        <p:nvPr/>
      </p:nvGrpSpPr>
      <p:grpSpPr>
        <a:xfrm>
          <a:off x="0" y="0"/>
          <a:ext cx="0" cy="0"/>
          <a:chOff x="0" y="0"/>
          <a:chExt cx="0" cy="0"/>
        </a:xfrm>
      </p:grpSpPr>
      <p:sp>
        <p:nvSpPr>
          <p:cNvPr id="401" name="Google Shape;401;p57"/>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02" name="Google Shape;402;p57"/>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03" name="Google Shape;403;p57"/>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04" name="Google Shape;404;p57"/>
          <p:cNvSpPr txBox="1"/>
          <p:nvPr/>
        </p:nvSpPr>
        <p:spPr>
          <a:xfrm>
            <a:off x="544350" y="1518650"/>
            <a:ext cx="22899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Har du oprettet flere brugere - og ønsker du at tilføje alle de nyoprettede brugere samtidig kan du fra forsiden af Prepare klikke på “Udvalg” </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cxnSp>
        <p:nvCxnSpPr>
          <p:cNvPr id="405" name="Google Shape;405;p57"/>
          <p:cNvCxnSpPr/>
          <p:nvPr/>
        </p:nvCxnSpPr>
        <p:spPr>
          <a:xfrm>
            <a:off x="1854825" y="2849550"/>
            <a:ext cx="2268600" cy="30600"/>
          </a:xfrm>
          <a:prstGeom prst="straightConnector1">
            <a:avLst/>
          </a:prstGeom>
          <a:noFill/>
          <a:ln cap="flat" cmpd="sng" w="76200">
            <a:solidFill>
              <a:schemeClr val="lt1"/>
            </a:solidFill>
            <a:prstDash val="solid"/>
            <a:round/>
            <a:headEnd len="med" w="med" type="none"/>
            <a:tailEnd len="med" w="med" type="triangle"/>
          </a:ln>
        </p:spPr>
      </p:cxnSp>
      <p:pic>
        <p:nvPicPr>
          <p:cNvPr id="406" name="Google Shape;406;p57"/>
          <p:cNvPicPr preferRelativeResize="0"/>
          <p:nvPr/>
        </p:nvPicPr>
        <p:blipFill>
          <a:blip r:embed="rId5">
            <a:alphaModFix/>
          </a:blip>
          <a:stretch>
            <a:fillRect/>
          </a:stretch>
        </p:blipFill>
        <p:spPr>
          <a:xfrm>
            <a:off x="4123425" y="2028000"/>
            <a:ext cx="3626573" cy="2294776"/>
          </a:xfrm>
          <a:prstGeom prst="rect">
            <a:avLst/>
          </a:prstGeom>
          <a:noFill/>
          <a:ln>
            <a:noFill/>
          </a:ln>
        </p:spPr>
      </p:pic>
      <p:pic>
        <p:nvPicPr>
          <p:cNvPr id="407" name="Google Shape;407;p57"/>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11" name="Shape 411"/>
        <p:cNvGrpSpPr/>
        <p:nvPr/>
      </p:nvGrpSpPr>
      <p:grpSpPr>
        <a:xfrm>
          <a:off x="0" y="0"/>
          <a:ext cx="0" cy="0"/>
          <a:chOff x="0" y="0"/>
          <a:chExt cx="0" cy="0"/>
        </a:xfrm>
      </p:grpSpPr>
      <p:sp>
        <p:nvSpPr>
          <p:cNvPr id="412" name="Google Shape;412;p58"/>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13" name="Google Shape;413;p58"/>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14" name="Google Shape;414;p58"/>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15" name="Google Shape;415;p58"/>
          <p:cNvSpPr txBox="1"/>
          <p:nvPr/>
        </p:nvSpPr>
        <p:spPr>
          <a:xfrm>
            <a:off x="518875" y="1768425"/>
            <a:ext cx="2289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Vælg herefter det udvalg, du ønsker at tildele de nyoprettede brugere i listen over udvalg</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416" name="Google Shape;416;p58"/>
          <p:cNvPicPr preferRelativeResize="0"/>
          <p:nvPr/>
        </p:nvPicPr>
        <p:blipFill>
          <a:blip r:embed="rId5">
            <a:alphaModFix/>
          </a:blip>
          <a:stretch>
            <a:fillRect/>
          </a:stretch>
        </p:blipFill>
        <p:spPr>
          <a:xfrm>
            <a:off x="4123425" y="2033125"/>
            <a:ext cx="3608550" cy="2274376"/>
          </a:xfrm>
          <a:prstGeom prst="rect">
            <a:avLst/>
          </a:prstGeom>
          <a:noFill/>
          <a:ln>
            <a:noFill/>
          </a:ln>
        </p:spPr>
      </p:pic>
      <p:cxnSp>
        <p:nvCxnSpPr>
          <p:cNvPr id="417" name="Google Shape;417;p58"/>
          <p:cNvCxnSpPr/>
          <p:nvPr/>
        </p:nvCxnSpPr>
        <p:spPr>
          <a:xfrm>
            <a:off x="2481850" y="2762900"/>
            <a:ext cx="2268600" cy="30600"/>
          </a:xfrm>
          <a:prstGeom prst="straightConnector1">
            <a:avLst/>
          </a:prstGeom>
          <a:noFill/>
          <a:ln cap="flat" cmpd="sng" w="76200">
            <a:solidFill>
              <a:schemeClr val="lt1"/>
            </a:solidFill>
            <a:prstDash val="solid"/>
            <a:round/>
            <a:headEnd len="med" w="med" type="none"/>
            <a:tailEnd len="med" w="med" type="triangle"/>
          </a:ln>
        </p:spPr>
      </p:cxnSp>
      <p:pic>
        <p:nvPicPr>
          <p:cNvPr id="418" name="Google Shape;418;p58"/>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22" name="Shape 422"/>
        <p:cNvGrpSpPr/>
        <p:nvPr/>
      </p:nvGrpSpPr>
      <p:grpSpPr>
        <a:xfrm>
          <a:off x="0" y="0"/>
          <a:ext cx="0" cy="0"/>
          <a:chOff x="0" y="0"/>
          <a:chExt cx="0" cy="0"/>
        </a:xfrm>
      </p:grpSpPr>
      <p:sp>
        <p:nvSpPr>
          <p:cNvPr id="423" name="Google Shape;423;p59"/>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24" name="Google Shape;424;p59"/>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25" name="Google Shape;425;p59"/>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26" name="Google Shape;426;p59"/>
          <p:cNvSpPr txBox="1"/>
          <p:nvPr/>
        </p:nvSpPr>
        <p:spPr>
          <a:xfrm>
            <a:off x="518875" y="1768425"/>
            <a:ext cx="22899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Klik på “Rediger” og du har herefter mulighed for at tildele samtlige af de nyoprettede brugere en rolle i udvalget samtidig </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427" name="Google Shape;427;p59"/>
          <p:cNvPicPr preferRelativeResize="0"/>
          <p:nvPr/>
        </p:nvPicPr>
        <p:blipFill>
          <a:blip r:embed="rId5">
            <a:alphaModFix/>
          </a:blip>
          <a:stretch>
            <a:fillRect/>
          </a:stretch>
        </p:blipFill>
        <p:spPr>
          <a:xfrm>
            <a:off x="4097950" y="2035575"/>
            <a:ext cx="3671849" cy="2276973"/>
          </a:xfrm>
          <a:prstGeom prst="rect">
            <a:avLst/>
          </a:prstGeom>
          <a:noFill/>
          <a:ln>
            <a:noFill/>
          </a:ln>
        </p:spPr>
      </p:pic>
      <p:cxnSp>
        <p:nvCxnSpPr>
          <p:cNvPr id="428" name="Google Shape;428;p59"/>
          <p:cNvCxnSpPr/>
          <p:nvPr/>
        </p:nvCxnSpPr>
        <p:spPr>
          <a:xfrm>
            <a:off x="4520925" y="3226775"/>
            <a:ext cx="2268600" cy="30600"/>
          </a:xfrm>
          <a:prstGeom prst="straightConnector1">
            <a:avLst/>
          </a:prstGeom>
          <a:noFill/>
          <a:ln cap="flat" cmpd="sng" w="76200">
            <a:solidFill>
              <a:srgbClr val="003253"/>
            </a:solidFill>
            <a:prstDash val="solid"/>
            <a:round/>
            <a:headEnd len="med" w="med" type="none"/>
            <a:tailEnd len="med" w="med" type="triangle"/>
          </a:ln>
        </p:spPr>
      </p:cxnSp>
      <p:pic>
        <p:nvPicPr>
          <p:cNvPr id="429" name="Google Shape;429;p59"/>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0"/>
          <p:cNvPicPr preferRelativeResize="0"/>
          <p:nvPr/>
        </p:nvPicPr>
        <p:blipFill rotWithShape="1">
          <a:blip r:embed="rId3">
            <a:alphaModFix/>
          </a:blip>
          <a:srcRect b="0" l="0" r="0" t="0"/>
          <a:stretch/>
        </p:blipFill>
        <p:spPr>
          <a:xfrm>
            <a:off x="134075" y="1810975"/>
            <a:ext cx="4423373" cy="2501101"/>
          </a:xfrm>
          <a:prstGeom prst="rect">
            <a:avLst/>
          </a:prstGeom>
          <a:noFill/>
          <a:ln>
            <a:noFill/>
          </a:ln>
        </p:spPr>
      </p:pic>
      <p:pic>
        <p:nvPicPr>
          <p:cNvPr id="435" name="Google Shape;435;p60"/>
          <p:cNvPicPr preferRelativeResize="0"/>
          <p:nvPr/>
        </p:nvPicPr>
        <p:blipFill>
          <a:blip r:embed="rId4">
            <a:alphaModFix/>
          </a:blip>
          <a:stretch>
            <a:fillRect/>
          </a:stretch>
        </p:blipFill>
        <p:spPr>
          <a:xfrm>
            <a:off x="160899" y="4748856"/>
            <a:ext cx="1859951" cy="374225"/>
          </a:xfrm>
          <a:prstGeom prst="rect">
            <a:avLst/>
          </a:prstGeom>
          <a:noFill/>
          <a:ln>
            <a:noFill/>
          </a:ln>
        </p:spPr>
      </p:pic>
      <p:sp>
        <p:nvSpPr>
          <p:cNvPr id="436" name="Google Shape;436;p60"/>
          <p:cNvSpPr txBox="1"/>
          <p:nvPr>
            <p:ph type="ctrTitle"/>
          </p:nvPr>
        </p:nvSpPr>
        <p:spPr>
          <a:xfrm>
            <a:off x="2357300" y="140150"/>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2500"/>
              <a:t>Fra Prepare</a:t>
            </a:r>
            <a:endParaRPr sz="2500"/>
          </a:p>
        </p:txBody>
      </p:sp>
      <p:sp>
        <p:nvSpPr>
          <p:cNvPr id="437" name="Google Shape;437;p60"/>
          <p:cNvSpPr txBox="1"/>
          <p:nvPr/>
        </p:nvSpPr>
        <p:spPr>
          <a:xfrm>
            <a:off x="5180550" y="2009825"/>
            <a:ext cx="39966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b="1" sz="1300">
              <a:solidFill>
                <a:srgbClr val="003253"/>
              </a:solidFill>
              <a:latin typeface="Ubuntu"/>
              <a:ea typeface="Ubuntu"/>
              <a:cs typeface="Ubuntu"/>
              <a:sym typeface="Ubuntu"/>
            </a:endParaRPr>
          </a:p>
        </p:txBody>
      </p:sp>
      <p:sp>
        <p:nvSpPr>
          <p:cNvPr id="438" name="Google Shape;438;p60"/>
          <p:cNvSpPr txBox="1"/>
          <p:nvPr>
            <p:ph type="ctrTitle"/>
          </p:nvPr>
        </p:nvSpPr>
        <p:spPr>
          <a:xfrm>
            <a:off x="4572000" y="140150"/>
            <a:ext cx="48054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2500">
                <a:solidFill>
                  <a:srgbClr val="003253"/>
                </a:solidFill>
              </a:rPr>
              <a:t>Til brugeradministrationen</a:t>
            </a:r>
            <a:endParaRPr sz="2500">
              <a:solidFill>
                <a:srgbClr val="003253"/>
              </a:solidFill>
            </a:endParaRPr>
          </a:p>
        </p:txBody>
      </p:sp>
      <p:pic>
        <p:nvPicPr>
          <p:cNvPr id="439" name="Google Shape;439;p60"/>
          <p:cNvPicPr preferRelativeResize="0"/>
          <p:nvPr/>
        </p:nvPicPr>
        <p:blipFill rotWithShape="1">
          <a:blip r:embed="rId3">
            <a:alphaModFix/>
          </a:blip>
          <a:srcRect b="0" l="0" r="0" t="0"/>
          <a:stretch/>
        </p:blipFill>
        <p:spPr>
          <a:xfrm>
            <a:off x="4763013" y="1810975"/>
            <a:ext cx="4423373" cy="2501101"/>
          </a:xfrm>
          <a:prstGeom prst="rect">
            <a:avLst/>
          </a:prstGeom>
          <a:noFill/>
          <a:ln>
            <a:noFill/>
          </a:ln>
        </p:spPr>
      </p:pic>
      <p:pic>
        <p:nvPicPr>
          <p:cNvPr id="440" name="Google Shape;440;p60"/>
          <p:cNvPicPr preferRelativeResize="0"/>
          <p:nvPr/>
        </p:nvPicPr>
        <p:blipFill>
          <a:blip r:embed="rId5">
            <a:alphaModFix/>
          </a:blip>
          <a:stretch>
            <a:fillRect/>
          </a:stretch>
        </p:blipFill>
        <p:spPr>
          <a:xfrm>
            <a:off x="785050" y="1969700"/>
            <a:ext cx="3060808" cy="1898050"/>
          </a:xfrm>
          <a:prstGeom prst="rect">
            <a:avLst/>
          </a:prstGeom>
          <a:noFill/>
          <a:ln>
            <a:noFill/>
          </a:ln>
        </p:spPr>
      </p:pic>
      <p:pic>
        <p:nvPicPr>
          <p:cNvPr id="441" name="Google Shape;441;p60"/>
          <p:cNvPicPr preferRelativeResize="0"/>
          <p:nvPr/>
        </p:nvPicPr>
        <p:blipFill>
          <a:blip r:embed="rId6">
            <a:alphaModFix/>
          </a:blip>
          <a:stretch>
            <a:fillRect/>
          </a:stretch>
        </p:blipFill>
        <p:spPr>
          <a:xfrm>
            <a:off x="5398375" y="1969687"/>
            <a:ext cx="3060803" cy="1898069"/>
          </a:xfrm>
          <a:prstGeom prst="rect">
            <a:avLst/>
          </a:prstGeom>
          <a:noFill/>
          <a:ln>
            <a:noFill/>
          </a:ln>
        </p:spPr>
      </p:pic>
      <p:cxnSp>
        <p:nvCxnSpPr>
          <p:cNvPr id="442" name="Google Shape;442;p60"/>
          <p:cNvCxnSpPr/>
          <p:nvPr/>
        </p:nvCxnSpPr>
        <p:spPr>
          <a:xfrm>
            <a:off x="4079525" y="3056425"/>
            <a:ext cx="1155900" cy="10200"/>
          </a:xfrm>
          <a:prstGeom prst="straightConnector1">
            <a:avLst/>
          </a:prstGeom>
          <a:noFill/>
          <a:ln cap="flat" cmpd="sng" w="76200">
            <a:solidFill>
              <a:srgbClr val="003253"/>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253"/>
        </a:solidFill>
      </p:bgPr>
    </p:bg>
    <p:spTree>
      <p:nvGrpSpPr>
        <p:cNvPr id="235" name="Shape 235"/>
        <p:cNvGrpSpPr/>
        <p:nvPr/>
      </p:nvGrpSpPr>
      <p:grpSpPr>
        <a:xfrm>
          <a:off x="0" y="0"/>
          <a:ext cx="0" cy="0"/>
          <a:chOff x="0" y="0"/>
          <a:chExt cx="0" cy="0"/>
        </a:xfrm>
      </p:grpSpPr>
      <p:sp>
        <p:nvSpPr>
          <p:cNvPr id="236" name="Google Shape;236;p43"/>
          <p:cNvSpPr txBox="1"/>
          <p:nvPr>
            <p:ph type="title"/>
          </p:nvPr>
        </p:nvSpPr>
        <p:spPr>
          <a:xfrm>
            <a:off x="338425" y="3573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solidFill>
                  <a:schemeClr val="lt1"/>
                </a:solidFill>
              </a:rPr>
              <a:t>Efter webinaret vil I få</a:t>
            </a:r>
            <a:endParaRPr>
              <a:solidFill>
                <a:schemeClr val="lt1"/>
              </a:solidFill>
            </a:endParaRPr>
          </a:p>
        </p:txBody>
      </p:sp>
      <p:pic>
        <p:nvPicPr>
          <p:cNvPr id="237" name="Google Shape;237;p43"/>
          <p:cNvPicPr preferRelativeResize="0"/>
          <p:nvPr/>
        </p:nvPicPr>
        <p:blipFill>
          <a:blip r:embed="rId3">
            <a:alphaModFix/>
          </a:blip>
          <a:stretch>
            <a:fillRect/>
          </a:stretch>
        </p:blipFill>
        <p:spPr>
          <a:xfrm>
            <a:off x="6955850" y="304800"/>
            <a:ext cx="1846050" cy="1846050"/>
          </a:xfrm>
          <a:prstGeom prst="rect">
            <a:avLst/>
          </a:prstGeom>
          <a:noFill/>
          <a:ln>
            <a:noFill/>
          </a:ln>
        </p:spPr>
      </p:pic>
      <p:pic>
        <p:nvPicPr>
          <p:cNvPr id="238" name="Google Shape;238;p43"/>
          <p:cNvPicPr preferRelativeResize="0"/>
          <p:nvPr/>
        </p:nvPicPr>
        <p:blipFill>
          <a:blip r:embed="rId4">
            <a:alphaModFix/>
          </a:blip>
          <a:stretch>
            <a:fillRect/>
          </a:stretch>
        </p:blipFill>
        <p:spPr>
          <a:xfrm>
            <a:off x="7458575" y="3795625"/>
            <a:ext cx="1596175" cy="1596175"/>
          </a:xfrm>
          <a:prstGeom prst="rect">
            <a:avLst/>
          </a:prstGeom>
          <a:noFill/>
          <a:ln>
            <a:noFill/>
          </a:ln>
        </p:spPr>
      </p:pic>
      <p:sp>
        <p:nvSpPr>
          <p:cNvPr id="239" name="Google Shape;239;p43"/>
          <p:cNvSpPr txBox="1"/>
          <p:nvPr>
            <p:ph type="title"/>
          </p:nvPr>
        </p:nvSpPr>
        <p:spPr>
          <a:xfrm>
            <a:off x="1758825" y="1565763"/>
            <a:ext cx="50463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1600">
                <a:solidFill>
                  <a:schemeClr val="lt1"/>
                </a:solidFill>
              </a:rPr>
              <a:t>Tilsendt en videooptagelse af webinaret, så I kan gense det</a:t>
            </a:r>
            <a:endParaRPr sz="1600">
              <a:solidFill>
                <a:schemeClr val="lt1"/>
              </a:solidFill>
            </a:endParaRPr>
          </a:p>
        </p:txBody>
      </p:sp>
      <p:sp>
        <p:nvSpPr>
          <p:cNvPr id="240" name="Google Shape;240;p43"/>
          <p:cNvSpPr txBox="1"/>
          <p:nvPr>
            <p:ph type="title"/>
          </p:nvPr>
        </p:nvSpPr>
        <p:spPr>
          <a:xfrm>
            <a:off x="1758825" y="2536188"/>
            <a:ext cx="50463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1600">
                <a:solidFill>
                  <a:schemeClr val="lt1"/>
                </a:solidFill>
              </a:rPr>
              <a:t>Mulighed for at downloade slideshowet </a:t>
            </a:r>
            <a:endParaRPr sz="1600">
              <a:solidFill>
                <a:schemeClr val="lt1"/>
              </a:solidFill>
            </a:endParaRPr>
          </a:p>
        </p:txBody>
      </p:sp>
      <p:pic>
        <p:nvPicPr>
          <p:cNvPr id="241" name="Google Shape;241;p43"/>
          <p:cNvPicPr preferRelativeResize="0"/>
          <p:nvPr/>
        </p:nvPicPr>
        <p:blipFill>
          <a:blip r:embed="rId3">
            <a:alphaModFix/>
          </a:blip>
          <a:stretch>
            <a:fillRect/>
          </a:stretch>
        </p:blipFill>
        <p:spPr>
          <a:xfrm rot="-2068327">
            <a:off x="1282260" y="1820510"/>
            <a:ext cx="268231" cy="268231"/>
          </a:xfrm>
          <a:prstGeom prst="rect">
            <a:avLst/>
          </a:prstGeom>
          <a:noFill/>
          <a:ln>
            <a:noFill/>
          </a:ln>
        </p:spPr>
      </p:pic>
      <p:pic>
        <p:nvPicPr>
          <p:cNvPr id="242" name="Google Shape;242;p43"/>
          <p:cNvPicPr preferRelativeResize="0"/>
          <p:nvPr/>
        </p:nvPicPr>
        <p:blipFill>
          <a:blip r:embed="rId3">
            <a:alphaModFix/>
          </a:blip>
          <a:stretch>
            <a:fillRect/>
          </a:stretch>
        </p:blipFill>
        <p:spPr>
          <a:xfrm rot="-2068327">
            <a:off x="1282260" y="2793472"/>
            <a:ext cx="268231" cy="268231"/>
          </a:xfrm>
          <a:prstGeom prst="rect">
            <a:avLst/>
          </a:prstGeom>
          <a:noFill/>
          <a:ln>
            <a:noFill/>
          </a:ln>
        </p:spPr>
      </p:pic>
      <p:pic>
        <p:nvPicPr>
          <p:cNvPr id="243" name="Google Shape;243;p43"/>
          <p:cNvPicPr preferRelativeResize="0"/>
          <p:nvPr/>
        </p:nvPicPr>
        <p:blipFill>
          <a:blip r:embed="rId5">
            <a:alphaModFix/>
          </a:blip>
          <a:stretch>
            <a:fillRect/>
          </a:stretch>
        </p:blipFill>
        <p:spPr>
          <a:xfrm>
            <a:off x="275300" y="4681526"/>
            <a:ext cx="1714601" cy="34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61"/>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48" name="Google Shape;448;p61"/>
          <p:cNvSpPr txBox="1"/>
          <p:nvPr>
            <p:ph idx="1" type="body"/>
          </p:nvPr>
        </p:nvSpPr>
        <p:spPr>
          <a:xfrm>
            <a:off x="795575" y="1839425"/>
            <a:ext cx="3595800" cy="1997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GB" sz="1400"/>
              <a:t>Fra forsiden af Prepare klikker du på “brugere” i venstremenuen</a:t>
            </a:r>
            <a:endParaRPr b="1" sz="1400"/>
          </a:p>
          <a:p>
            <a:pPr indent="0" lvl="0" marL="0" rtl="0" algn="l">
              <a:lnSpc>
                <a:spcPct val="150000"/>
              </a:lnSpc>
              <a:spcBef>
                <a:spcPts val="1200"/>
              </a:spcBef>
              <a:spcAft>
                <a:spcPts val="1200"/>
              </a:spcAft>
              <a:buNone/>
            </a:pPr>
            <a:r>
              <a:rPr b="1" lang="en-GB" sz="1400"/>
              <a:t>Klik herefter på “Se status på alle brugere”, hvorefter du vil blive ført videre til brugeradministrationen</a:t>
            </a:r>
            <a:endParaRPr b="1" sz="1400"/>
          </a:p>
        </p:txBody>
      </p:sp>
      <p:pic>
        <p:nvPicPr>
          <p:cNvPr id="449" name="Google Shape;449;p61"/>
          <p:cNvPicPr preferRelativeResize="0"/>
          <p:nvPr/>
        </p:nvPicPr>
        <p:blipFill>
          <a:blip r:embed="rId4">
            <a:alphaModFix/>
          </a:blip>
          <a:stretch>
            <a:fillRect/>
          </a:stretch>
        </p:blipFill>
        <p:spPr>
          <a:xfrm rot="-2039065">
            <a:off x="423141" y="2020265"/>
            <a:ext cx="237871" cy="237868"/>
          </a:xfrm>
          <a:prstGeom prst="rect">
            <a:avLst/>
          </a:prstGeom>
          <a:noFill/>
          <a:ln>
            <a:noFill/>
          </a:ln>
        </p:spPr>
      </p:pic>
      <p:pic>
        <p:nvPicPr>
          <p:cNvPr id="450" name="Google Shape;450;p61"/>
          <p:cNvPicPr preferRelativeResize="0"/>
          <p:nvPr/>
        </p:nvPicPr>
        <p:blipFill>
          <a:blip r:embed="rId4">
            <a:alphaModFix/>
          </a:blip>
          <a:stretch>
            <a:fillRect/>
          </a:stretch>
        </p:blipFill>
        <p:spPr>
          <a:xfrm rot="-2039190">
            <a:off x="461182" y="3009416"/>
            <a:ext cx="243386" cy="243393"/>
          </a:xfrm>
          <a:prstGeom prst="rect">
            <a:avLst/>
          </a:prstGeom>
          <a:noFill/>
          <a:ln>
            <a:noFill/>
          </a:ln>
        </p:spPr>
      </p:pic>
      <p:sp>
        <p:nvSpPr>
          <p:cNvPr id="451" name="Google Shape;451;p61"/>
          <p:cNvSpPr txBox="1"/>
          <p:nvPr>
            <p:ph type="ctrTitle"/>
          </p:nvPr>
        </p:nvSpPr>
        <p:spPr>
          <a:xfrm>
            <a:off x="305350" y="622700"/>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Fremsøg brugere i brugeradministrationen</a:t>
            </a:r>
            <a:endParaRPr/>
          </a:p>
        </p:txBody>
      </p:sp>
      <p:pic>
        <p:nvPicPr>
          <p:cNvPr id="452" name="Google Shape;452;p61"/>
          <p:cNvPicPr preferRelativeResize="0"/>
          <p:nvPr/>
        </p:nvPicPr>
        <p:blipFill rotWithShape="1">
          <a:blip r:embed="rId5">
            <a:alphaModFix/>
          </a:blip>
          <a:srcRect b="0" l="0" r="0" t="0"/>
          <a:stretch/>
        </p:blipFill>
        <p:spPr>
          <a:xfrm>
            <a:off x="4435150" y="1377176"/>
            <a:ext cx="4941348" cy="2793973"/>
          </a:xfrm>
          <a:prstGeom prst="rect">
            <a:avLst/>
          </a:prstGeom>
          <a:noFill/>
          <a:ln>
            <a:noFill/>
          </a:ln>
        </p:spPr>
      </p:pic>
      <p:pic>
        <p:nvPicPr>
          <p:cNvPr id="453" name="Google Shape;453;p61"/>
          <p:cNvPicPr preferRelativeResize="0"/>
          <p:nvPr/>
        </p:nvPicPr>
        <p:blipFill>
          <a:blip r:embed="rId6">
            <a:alphaModFix/>
          </a:blip>
          <a:stretch>
            <a:fillRect/>
          </a:stretch>
        </p:blipFill>
        <p:spPr>
          <a:xfrm>
            <a:off x="5133301" y="1564525"/>
            <a:ext cx="3442176" cy="2126123"/>
          </a:xfrm>
          <a:prstGeom prst="rect">
            <a:avLst/>
          </a:prstGeom>
          <a:noFill/>
          <a:ln>
            <a:noFill/>
          </a:ln>
        </p:spPr>
      </p:pic>
      <p:cxnSp>
        <p:nvCxnSpPr>
          <p:cNvPr id="454" name="Google Shape;454;p61"/>
          <p:cNvCxnSpPr/>
          <p:nvPr/>
        </p:nvCxnSpPr>
        <p:spPr>
          <a:xfrm>
            <a:off x="3941875" y="2245900"/>
            <a:ext cx="1155900" cy="10200"/>
          </a:xfrm>
          <a:prstGeom prst="straightConnector1">
            <a:avLst/>
          </a:prstGeom>
          <a:noFill/>
          <a:ln cap="flat" cmpd="sng" w="38100">
            <a:solidFill>
              <a:srgbClr val="003253"/>
            </a:solidFill>
            <a:prstDash val="solid"/>
            <a:round/>
            <a:headEnd len="med" w="med" type="none"/>
            <a:tailEnd len="med" w="med" type="triangle"/>
          </a:ln>
        </p:spPr>
      </p:cxnSp>
      <p:cxnSp>
        <p:nvCxnSpPr>
          <p:cNvPr id="455" name="Google Shape;455;p61"/>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2"/>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61" name="Google Shape;461;p62"/>
          <p:cNvSpPr txBox="1"/>
          <p:nvPr>
            <p:ph idx="1" type="body"/>
          </p:nvPr>
        </p:nvSpPr>
        <p:spPr>
          <a:xfrm>
            <a:off x="334375" y="1693250"/>
            <a:ext cx="3063300" cy="1997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GB" sz="1400"/>
              <a:t>Her kan  du fremsøge den eller de forskellige brugere enten ved filtrering eller ved at bruge søgefunktionen</a:t>
            </a:r>
            <a:endParaRPr b="1" sz="1400"/>
          </a:p>
          <a:p>
            <a:pPr indent="0" lvl="0" marL="0" rtl="0" algn="l">
              <a:lnSpc>
                <a:spcPct val="150000"/>
              </a:lnSpc>
              <a:spcBef>
                <a:spcPts val="1200"/>
              </a:spcBef>
              <a:spcAft>
                <a:spcPts val="1200"/>
              </a:spcAft>
              <a:buNone/>
            </a:pPr>
            <a:r>
              <a:t/>
            </a:r>
            <a:endParaRPr b="1" sz="1400"/>
          </a:p>
        </p:txBody>
      </p:sp>
      <p:sp>
        <p:nvSpPr>
          <p:cNvPr id="462" name="Google Shape;462;p62"/>
          <p:cNvSpPr txBox="1"/>
          <p:nvPr>
            <p:ph type="ctrTitle"/>
          </p:nvPr>
        </p:nvSpPr>
        <p:spPr>
          <a:xfrm>
            <a:off x="305350" y="622700"/>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Fremsøg brugere i brugeradministrationen</a:t>
            </a:r>
            <a:endParaRPr/>
          </a:p>
        </p:txBody>
      </p:sp>
      <p:pic>
        <p:nvPicPr>
          <p:cNvPr id="463" name="Google Shape;463;p62"/>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pic>
        <p:nvPicPr>
          <p:cNvPr id="464" name="Google Shape;464;p62"/>
          <p:cNvPicPr preferRelativeResize="0"/>
          <p:nvPr/>
        </p:nvPicPr>
        <p:blipFill>
          <a:blip r:embed="rId5">
            <a:alphaModFix/>
          </a:blip>
          <a:stretch>
            <a:fillRect/>
          </a:stretch>
        </p:blipFill>
        <p:spPr>
          <a:xfrm>
            <a:off x="5133301" y="1564525"/>
            <a:ext cx="3442176" cy="2126123"/>
          </a:xfrm>
          <a:prstGeom prst="rect">
            <a:avLst/>
          </a:prstGeom>
          <a:noFill/>
          <a:ln>
            <a:noFill/>
          </a:ln>
        </p:spPr>
      </p:pic>
      <p:cxnSp>
        <p:nvCxnSpPr>
          <p:cNvPr id="465" name="Google Shape;465;p62"/>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466" name="Google Shape;466;p62"/>
          <p:cNvPicPr preferRelativeResize="0"/>
          <p:nvPr/>
        </p:nvPicPr>
        <p:blipFill>
          <a:blip r:embed="rId6">
            <a:alphaModFix/>
          </a:blip>
          <a:stretch>
            <a:fillRect/>
          </a:stretch>
        </p:blipFill>
        <p:spPr>
          <a:xfrm>
            <a:off x="5133300" y="1564525"/>
            <a:ext cx="3442176" cy="21345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63"/>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72" name="Google Shape;472;p63"/>
          <p:cNvSpPr txBox="1"/>
          <p:nvPr>
            <p:ph idx="1" type="body"/>
          </p:nvPr>
        </p:nvSpPr>
        <p:spPr>
          <a:xfrm>
            <a:off x="650425" y="169325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Er én eller flere af brugernes adgangskoder udløbet, kan du markere brugerne og herefter klikke på “send ny adgangskode”.</a:t>
            </a:r>
            <a:endParaRPr b="1" sz="1400"/>
          </a:p>
        </p:txBody>
      </p:sp>
      <p:sp>
        <p:nvSpPr>
          <p:cNvPr id="473" name="Google Shape;473;p63"/>
          <p:cNvSpPr txBox="1"/>
          <p:nvPr>
            <p:ph type="ctrTitle"/>
          </p:nvPr>
        </p:nvSpPr>
        <p:spPr>
          <a:xfrm>
            <a:off x="300275" y="748375"/>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Fremsøg brugere i brugeradministrationen</a:t>
            </a:r>
            <a:endParaRPr/>
          </a:p>
        </p:txBody>
      </p:sp>
      <p:pic>
        <p:nvPicPr>
          <p:cNvPr id="474" name="Google Shape;474;p63"/>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pic>
        <p:nvPicPr>
          <p:cNvPr id="475" name="Google Shape;475;p63"/>
          <p:cNvPicPr preferRelativeResize="0"/>
          <p:nvPr/>
        </p:nvPicPr>
        <p:blipFill>
          <a:blip r:embed="rId5">
            <a:alphaModFix/>
          </a:blip>
          <a:stretch>
            <a:fillRect/>
          </a:stretch>
        </p:blipFill>
        <p:spPr>
          <a:xfrm>
            <a:off x="5133301" y="1564525"/>
            <a:ext cx="3442176" cy="2126123"/>
          </a:xfrm>
          <a:prstGeom prst="rect">
            <a:avLst/>
          </a:prstGeom>
          <a:noFill/>
          <a:ln>
            <a:noFill/>
          </a:ln>
        </p:spPr>
      </p:pic>
      <p:cxnSp>
        <p:nvCxnSpPr>
          <p:cNvPr id="476" name="Google Shape;476;p63"/>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477" name="Google Shape;477;p63"/>
          <p:cNvPicPr preferRelativeResize="0"/>
          <p:nvPr/>
        </p:nvPicPr>
        <p:blipFill>
          <a:blip r:embed="rId6">
            <a:alphaModFix/>
          </a:blip>
          <a:stretch>
            <a:fillRect/>
          </a:stretch>
        </p:blipFill>
        <p:spPr>
          <a:xfrm>
            <a:off x="5133300" y="1564525"/>
            <a:ext cx="3442176" cy="2134540"/>
          </a:xfrm>
          <a:prstGeom prst="rect">
            <a:avLst/>
          </a:prstGeom>
          <a:noFill/>
          <a:ln>
            <a:noFill/>
          </a:ln>
        </p:spPr>
      </p:pic>
      <p:pic>
        <p:nvPicPr>
          <p:cNvPr id="478" name="Google Shape;478;p63"/>
          <p:cNvPicPr preferRelativeResize="0"/>
          <p:nvPr/>
        </p:nvPicPr>
        <p:blipFill>
          <a:blip r:embed="rId7">
            <a:alphaModFix/>
          </a:blip>
          <a:stretch>
            <a:fillRect/>
          </a:stretch>
        </p:blipFill>
        <p:spPr>
          <a:xfrm>
            <a:off x="5133300" y="1544350"/>
            <a:ext cx="3442176" cy="2146302"/>
          </a:xfrm>
          <a:prstGeom prst="rect">
            <a:avLst/>
          </a:prstGeom>
          <a:noFill/>
          <a:ln>
            <a:noFill/>
          </a:ln>
        </p:spPr>
      </p:pic>
      <p:cxnSp>
        <p:nvCxnSpPr>
          <p:cNvPr id="479" name="Google Shape;479;p63"/>
          <p:cNvCxnSpPr/>
          <p:nvPr/>
        </p:nvCxnSpPr>
        <p:spPr>
          <a:xfrm>
            <a:off x="5752250" y="3362275"/>
            <a:ext cx="1155900" cy="10200"/>
          </a:xfrm>
          <a:prstGeom prst="straightConnector1">
            <a:avLst/>
          </a:prstGeom>
          <a:noFill/>
          <a:ln cap="flat" cmpd="sng" w="38100">
            <a:solidFill>
              <a:srgbClr val="003253"/>
            </a:solidFill>
            <a:prstDash val="solid"/>
            <a:round/>
            <a:headEnd len="med" w="med" type="none"/>
            <a:tailEnd len="med" w="med" type="triangle"/>
          </a:ln>
        </p:spPr>
      </p:cxnSp>
      <p:sp>
        <p:nvSpPr>
          <p:cNvPr id="480" name="Google Shape;480;p63"/>
          <p:cNvSpPr/>
          <p:nvPr/>
        </p:nvSpPr>
        <p:spPr>
          <a:xfrm>
            <a:off x="6397525" y="2312763"/>
            <a:ext cx="198900" cy="922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3"/>
          <p:cNvSpPr txBox="1"/>
          <p:nvPr>
            <p:ph idx="1" type="body"/>
          </p:nvPr>
        </p:nvSpPr>
        <p:spPr>
          <a:xfrm>
            <a:off x="650425" y="325270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Samme princip gør sig gældende ved deaktiverede og spærrede brugere</a:t>
            </a:r>
            <a:endParaRPr b="1" sz="1400"/>
          </a:p>
        </p:txBody>
      </p:sp>
      <p:pic>
        <p:nvPicPr>
          <p:cNvPr id="482" name="Google Shape;482;p63"/>
          <p:cNvPicPr preferRelativeResize="0"/>
          <p:nvPr/>
        </p:nvPicPr>
        <p:blipFill>
          <a:blip r:embed="rId8">
            <a:alphaModFix/>
          </a:blip>
          <a:stretch>
            <a:fillRect/>
          </a:stretch>
        </p:blipFill>
        <p:spPr>
          <a:xfrm rot="-2039065">
            <a:off x="346441" y="2196015"/>
            <a:ext cx="237871" cy="237868"/>
          </a:xfrm>
          <a:prstGeom prst="rect">
            <a:avLst/>
          </a:prstGeom>
          <a:noFill/>
          <a:ln>
            <a:noFill/>
          </a:ln>
        </p:spPr>
      </p:pic>
      <p:pic>
        <p:nvPicPr>
          <p:cNvPr id="483" name="Google Shape;483;p63"/>
          <p:cNvPicPr preferRelativeResize="0"/>
          <p:nvPr/>
        </p:nvPicPr>
        <p:blipFill>
          <a:blip r:embed="rId8">
            <a:alphaModFix/>
          </a:blip>
          <a:stretch>
            <a:fillRect/>
          </a:stretch>
        </p:blipFill>
        <p:spPr>
          <a:xfrm rot="-2039065">
            <a:off x="366391" y="3612615"/>
            <a:ext cx="237871" cy="2378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64"/>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89" name="Google Shape;489;p64"/>
          <p:cNvSpPr txBox="1"/>
          <p:nvPr>
            <p:ph idx="1" type="body"/>
          </p:nvPr>
        </p:nvSpPr>
        <p:spPr>
          <a:xfrm>
            <a:off x="405725" y="169325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Under “Invitationer” i venstremenuen kan du se alle de invitationer, som endnu ikke er blevet accepteret</a:t>
            </a:r>
            <a:endParaRPr b="1" sz="1400"/>
          </a:p>
        </p:txBody>
      </p:sp>
      <p:sp>
        <p:nvSpPr>
          <p:cNvPr id="490" name="Google Shape;490;p64"/>
          <p:cNvSpPr txBox="1"/>
          <p:nvPr>
            <p:ph type="ctrTitle"/>
          </p:nvPr>
        </p:nvSpPr>
        <p:spPr>
          <a:xfrm>
            <a:off x="300275" y="748375"/>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Se invitationer i brugeradministrationen</a:t>
            </a:r>
            <a:endParaRPr/>
          </a:p>
        </p:txBody>
      </p:sp>
      <p:pic>
        <p:nvPicPr>
          <p:cNvPr id="491" name="Google Shape;491;p64"/>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cxnSp>
        <p:nvCxnSpPr>
          <p:cNvPr id="492" name="Google Shape;492;p64"/>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sp>
        <p:nvSpPr>
          <p:cNvPr id="493" name="Google Shape;493;p64"/>
          <p:cNvSpPr/>
          <p:nvPr/>
        </p:nvSpPr>
        <p:spPr>
          <a:xfrm>
            <a:off x="6397525" y="2312763"/>
            <a:ext cx="198900" cy="922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64"/>
          <p:cNvPicPr preferRelativeResize="0"/>
          <p:nvPr/>
        </p:nvPicPr>
        <p:blipFill>
          <a:blip r:embed="rId5">
            <a:alphaModFix/>
          </a:blip>
          <a:stretch>
            <a:fillRect/>
          </a:stretch>
        </p:blipFill>
        <p:spPr>
          <a:xfrm>
            <a:off x="5145675" y="1543550"/>
            <a:ext cx="3429550" cy="2126726"/>
          </a:xfrm>
          <a:prstGeom prst="rect">
            <a:avLst/>
          </a:prstGeom>
          <a:noFill/>
          <a:ln>
            <a:noFill/>
          </a:ln>
        </p:spPr>
      </p:pic>
      <p:pic>
        <p:nvPicPr>
          <p:cNvPr id="495" name="Google Shape;495;p64"/>
          <p:cNvPicPr preferRelativeResize="0"/>
          <p:nvPr/>
        </p:nvPicPr>
        <p:blipFill>
          <a:blip r:embed="rId6">
            <a:alphaModFix/>
          </a:blip>
          <a:stretch>
            <a:fillRect/>
          </a:stretch>
        </p:blipFill>
        <p:spPr>
          <a:xfrm>
            <a:off x="5115449" y="1543550"/>
            <a:ext cx="3489997" cy="2126726"/>
          </a:xfrm>
          <a:prstGeom prst="rect">
            <a:avLst/>
          </a:prstGeom>
          <a:noFill/>
          <a:ln>
            <a:noFill/>
          </a:ln>
        </p:spPr>
      </p:pic>
      <p:cxnSp>
        <p:nvCxnSpPr>
          <p:cNvPr id="496" name="Google Shape;496;p64"/>
          <p:cNvCxnSpPr/>
          <p:nvPr/>
        </p:nvCxnSpPr>
        <p:spPr>
          <a:xfrm>
            <a:off x="5201700" y="2769075"/>
            <a:ext cx="1155900" cy="102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65"/>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502" name="Google Shape;502;p65"/>
          <p:cNvSpPr txBox="1"/>
          <p:nvPr>
            <p:ph idx="1" type="body"/>
          </p:nvPr>
        </p:nvSpPr>
        <p:spPr>
          <a:xfrm>
            <a:off x="405725" y="169325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Her har du ligeledes mulighed for at markere flere brugere samtidig, hvorefter du kan gensende invitationen</a:t>
            </a:r>
            <a:endParaRPr b="1" sz="1400"/>
          </a:p>
        </p:txBody>
      </p:sp>
      <p:sp>
        <p:nvSpPr>
          <p:cNvPr id="503" name="Google Shape;503;p65"/>
          <p:cNvSpPr txBox="1"/>
          <p:nvPr>
            <p:ph type="ctrTitle"/>
          </p:nvPr>
        </p:nvSpPr>
        <p:spPr>
          <a:xfrm>
            <a:off x="300275" y="748375"/>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Se invitationer i brugeradministrationen</a:t>
            </a:r>
            <a:endParaRPr/>
          </a:p>
        </p:txBody>
      </p:sp>
      <p:pic>
        <p:nvPicPr>
          <p:cNvPr id="504" name="Google Shape;504;p65"/>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cxnSp>
        <p:nvCxnSpPr>
          <p:cNvPr id="505" name="Google Shape;505;p65"/>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sp>
        <p:nvSpPr>
          <p:cNvPr id="506" name="Google Shape;506;p65"/>
          <p:cNvSpPr/>
          <p:nvPr/>
        </p:nvSpPr>
        <p:spPr>
          <a:xfrm>
            <a:off x="6397525" y="2312763"/>
            <a:ext cx="198900" cy="922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7" name="Google Shape;507;p65"/>
          <p:cNvPicPr preferRelativeResize="0"/>
          <p:nvPr/>
        </p:nvPicPr>
        <p:blipFill>
          <a:blip r:embed="rId5">
            <a:alphaModFix/>
          </a:blip>
          <a:stretch>
            <a:fillRect/>
          </a:stretch>
        </p:blipFill>
        <p:spPr>
          <a:xfrm>
            <a:off x="5145675" y="1543550"/>
            <a:ext cx="3429550" cy="2126726"/>
          </a:xfrm>
          <a:prstGeom prst="rect">
            <a:avLst/>
          </a:prstGeom>
          <a:noFill/>
          <a:ln>
            <a:noFill/>
          </a:ln>
        </p:spPr>
      </p:pic>
      <p:pic>
        <p:nvPicPr>
          <p:cNvPr id="508" name="Google Shape;508;p65"/>
          <p:cNvPicPr preferRelativeResize="0"/>
          <p:nvPr/>
        </p:nvPicPr>
        <p:blipFill>
          <a:blip r:embed="rId6">
            <a:alphaModFix/>
          </a:blip>
          <a:stretch>
            <a:fillRect/>
          </a:stretch>
        </p:blipFill>
        <p:spPr>
          <a:xfrm>
            <a:off x="5115449" y="1543550"/>
            <a:ext cx="3489997" cy="2126726"/>
          </a:xfrm>
          <a:prstGeom prst="rect">
            <a:avLst/>
          </a:prstGeom>
          <a:noFill/>
          <a:ln>
            <a:noFill/>
          </a:ln>
        </p:spPr>
      </p:pic>
      <p:pic>
        <p:nvPicPr>
          <p:cNvPr id="509" name="Google Shape;509;p65"/>
          <p:cNvPicPr preferRelativeResize="0"/>
          <p:nvPr/>
        </p:nvPicPr>
        <p:blipFill>
          <a:blip r:embed="rId7">
            <a:alphaModFix/>
          </a:blip>
          <a:stretch>
            <a:fillRect/>
          </a:stretch>
        </p:blipFill>
        <p:spPr>
          <a:xfrm>
            <a:off x="5115450" y="1543550"/>
            <a:ext cx="3490002" cy="2167622"/>
          </a:xfrm>
          <a:prstGeom prst="rect">
            <a:avLst/>
          </a:prstGeom>
          <a:noFill/>
          <a:ln>
            <a:noFill/>
          </a:ln>
        </p:spPr>
      </p:pic>
      <p:cxnSp>
        <p:nvCxnSpPr>
          <p:cNvPr id="510" name="Google Shape;510;p65"/>
          <p:cNvCxnSpPr/>
          <p:nvPr/>
        </p:nvCxnSpPr>
        <p:spPr>
          <a:xfrm>
            <a:off x="5241625" y="2769063"/>
            <a:ext cx="1155900" cy="10200"/>
          </a:xfrm>
          <a:prstGeom prst="straightConnector1">
            <a:avLst/>
          </a:prstGeom>
          <a:noFill/>
          <a:ln cap="flat" cmpd="sng" w="38100">
            <a:solidFill>
              <a:srgbClr val="003253"/>
            </a:solidFill>
            <a:prstDash val="solid"/>
            <a:round/>
            <a:headEnd len="med" w="med" type="none"/>
            <a:tailEnd len="med" w="med" type="triangle"/>
          </a:ln>
        </p:spPr>
      </p:cxnSp>
      <p:cxnSp>
        <p:nvCxnSpPr>
          <p:cNvPr id="511" name="Google Shape;511;p65"/>
          <p:cNvCxnSpPr/>
          <p:nvPr/>
        </p:nvCxnSpPr>
        <p:spPr>
          <a:xfrm>
            <a:off x="5567325" y="3385338"/>
            <a:ext cx="1155900" cy="10200"/>
          </a:xfrm>
          <a:prstGeom prst="straightConnector1">
            <a:avLst/>
          </a:prstGeom>
          <a:noFill/>
          <a:ln cap="flat" cmpd="sng" w="38100">
            <a:solidFill>
              <a:srgbClr val="003253"/>
            </a:solidFill>
            <a:prstDash val="solid"/>
            <a:round/>
            <a:headEnd len="med" w="med" type="none"/>
            <a:tailEnd len="med" w="med" type="triangle"/>
          </a:ln>
        </p:spPr>
      </p:cxnSp>
      <p:cxnSp>
        <p:nvCxnSpPr>
          <p:cNvPr id="512" name="Google Shape;512;p65"/>
          <p:cNvCxnSpPr/>
          <p:nvPr/>
        </p:nvCxnSpPr>
        <p:spPr>
          <a:xfrm rot="10800000">
            <a:off x="7569800" y="3385425"/>
            <a:ext cx="994200" cy="96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6"/>
          <p:cNvSpPr txBox="1"/>
          <p:nvPr>
            <p:ph type="ctrTitle"/>
          </p:nvPr>
        </p:nvSpPr>
        <p:spPr>
          <a:xfrm>
            <a:off x="728775" y="1501675"/>
            <a:ext cx="5908200" cy="2450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Set fra et brugerperspektiv</a:t>
            </a:r>
            <a:endParaRPr/>
          </a:p>
        </p:txBody>
      </p:sp>
      <p:pic>
        <p:nvPicPr>
          <p:cNvPr id="518" name="Google Shape;518;p66"/>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19" name="Google Shape;519;p66"/>
          <p:cNvPicPr preferRelativeResize="0"/>
          <p:nvPr/>
        </p:nvPicPr>
        <p:blipFill>
          <a:blip r:embed="rId4">
            <a:alphaModFix/>
          </a:blip>
          <a:stretch>
            <a:fillRect/>
          </a:stretch>
        </p:blipFill>
        <p:spPr>
          <a:xfrm>
            <a:off x="6269400" y="1656200"/>
            <a:ext cx="2202300" cy="2331000"/>
          </a:xfrm>
          <a:prstGeom prst="roundRect">
            <a:avLst>
              <a:gd fmla="val 16667" name="adj"/>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7"/>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solidFill>
                  <a:srgbClr val="003253"/>
                </a:solidFill>
              </a:rPr>
              <a:t>Mail-invitation</a:t>
            </a:r>
            <a:endParaRPr>
              <a:solidFill>
                <a:srgbClr val="003253"/>
              </a:solidFill>
            </a:endParaRPr>
          </a:p>
        </p:txBody>
      </p:sp>
      <p:sp>
        <p:nvSpPr>
          <p:cNvPr id="525" name="Google Shape;525;p67"/>
          <p:cNvSpPr txBox="1"/>
          <p:nvPr>
            <p:ph idx="1" type="body"/>
          </p:nvPr>
        </p:nvSpPr>
        <p:spPr>
          <a:xfrm>
            <a:off x="280100" y="1395875"/>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vil få tilsendt en mail med invitation til den organisation, brugeren er blevet inviteret ind i</a:t>
            </a:r>
            <a:endParaRPr b="1" sz="1600">
              <a:solidFill>
                <a:srgbClr val="003253"/>
              </a:solidFill>
            </a:endParaRPr>
          </a:p>
        </p:txBody>
      </p:sp>
      <p:pic>
        <p:nvPicPr>
          <p:cNvPr id="526" name="Google Shape;526;p67"/>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27" name="Google Shape;527;p67"/>
          <p:cNvSpPr txBox="1"/>
          <p:nvPr>
            <p:ph idx="4294967295" type="title"/>
          </p:nvPr>
        </p:nvSpPr>
        <p:spPr>
          <a:xfrm>
            <a:off x="84100" y="0"/>
            <a:ext cx="17745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000">
                <a:solidFill>
                  <a:schemeClr val="lt1"/>
                </a:solidFill>
              </a:rPr>
              <a:t>Set fra et brugerspektiv</a:t>
            </a:r>
            <a:endParaRPr sz="1000">
              <a:solidFill>
                <a:schemeClr val="lt1"/>
              </a:solidFill>
            </a:endParaRPr>
          </a:p>
        </p:txBody>
      </p:sp>
      <p:sp>
        <p:nvSpPr>
          <p:cNvPr id="528" name="Google Shape;528;p67"/>
          <p:cNvSpPr txBox="1"/>
          <p:nvPr/>
        </p:nvSpPr>
        <p:spPr>
          <a:xfrm>
            <a:off x="149400" y="41400"/>
            <a:ext cx="1415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29" name="Google Shape;529;p67"/>
          <p:cNvPicPr preferRelativeResize="0"/>
          <p:nvPr/>
        </p:nvPicPr>
        <p:blipFill>
          <a:blip r:embed="rId4">
            <a:alphaModFix/>
          </a:blip>
          <a:stretch>
            <a:fillRect/>
          </a:stretch>
        </p:blipFill>
        <p:spPr>
          <a:xfrm>
            <a:off x="5006150" y="892075"/>
            <a:ext cx="3552300" cy="3759600"/>
          </a:xfrm>
          <a:prstGeom prst="roundRect">
            <a:avLst>
              <a:gd fmla="val 16667"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8"/>
          <p:cNvSpPr txBox="1"/>
          <p:nvPr>
            <p:ph type="ctrTitle"/>
          </p:nvPr>
        </p:nvSpPr>
        <p:spPr>
          <a:xfrm>
            <a:off x="570875" y="305425"/>
            <a:ext cx="5908200" cy="92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200"/>
              <a:t>Selve oprettelsesprocessen</a:t>
            </a:r>
            <a:endParaRPr sz="3200"/>
          </a:p>
        </p:txBody>
      </p:sp>
      <p:pic>
        <p:nvPicPr>
          <p:cNvPr id="535" name="Google Shape;535;p68"/>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36" name="Google Shape;536;p68"/>
          <p:cNvPicPr preferRelativeResize="0"/>
          <p:nvPr/>
        </p:nvPicPr>
        <p:blipFill rotWithShape="1">
          <a:blip r:embed="rId4">
            <a:alphaModFix/>
          </a:blip>
          <a:srcRect b="0" l="0" r="0" t="0"/>
          <a:stretch/>
        </p:blipFill>
        <p:spPr>
          <a:xfrm>
            <a:off x="-56050" y="2165500"/>
            <a:ext cx="3082194" cy="1742764"/>
          </a:xfrm>
          <a:prstGeom prst="rect">
            <a:avLst/>
          </a:prstGeom>
          <a:noFill/>
          <a:ln>
            <a:noFill/>
          </a:ln>
        </p:spPr>
      </p:pic>
      <p:pic>
        <p:nvPicPr>
          <p:cNvPr id="537" name="Google Shape;537;p68"/>
          <p:cNvPicPr preferRelativeResize="0"/>
          <p:nvPr/>
        </p:nvPicPr>
        <p:blipFill rotWithShape="1">
          <a:blip r:embed="rId4">
            <a:alphaModFix/>
          </a:blip>
          <a:srcRect b="0" l="0" r="0" t="0"/>
          <a:stretch/>
        </p:blipFill>
        <p:spPr>
          <a:xfrm>
            <a:off x="3160000" y="2165500"/>
            <a:ext cx="3082214" cy="1742776"/>
          </a:xfrm>
          <a:prstGeom prst="rect">
            <a:avLst/>
          </a:prstGeom>
          <a:noFill/>
          <a:ln>
            <a:noFill/>
          </a:ln>
        </p:spPr>
      </p:pic>
      <p:pic>
        <p:nvPicPr>
          <p:cNvPr id="538" name="Google Shape;538;p68"/>
          <p:cNvPicPr preferRelativeResize="0"/>
          <p:nvPr/>
        </p:nvPicPr>
        <p:blipFill rotWithShape="1">
          <a:blip r:embed="rId4">
            <a:alphaModFix/>
          </a:blip>
          <a:srcRect b="0" l="0" r="0" t="0"/>
          <a:stretch/>
        </p:blipFill>
        <p:spPr>
          <a:xfrm>
            <a:off x="6109700" y="2147713"/>
            <a:ext cx="3145124" cy="1778349"/>
          </a:xfrm>
          <a:prstGeom prst="rect">
            <a:avLst/>
          </a:prstGeom>
          <a:noFill/>
          <a:ln>
            <a:noFill/>
          </a:ln>
        </p:spPr>
      </p:pic>
      <p:pic>
        <p:nvPicPr>
          <p:cNvPr id="539" name="Google Shape;539;p68"/>
          <p:cNvPicPr preferRelativeResize="0"/>
          <p:nvPr/>
        </p:nvPicPr>
        <p:blipFill>
          <a:blip r:embed="rId5">
            <a:alphaModFix/>
          </a:blip>
          <a:stretch>
            <a:fillRect/>
          </a:stretch>
        </p:blipFill>
        <p:spPr>
          <a:xfrm>
            <a:off x="3596500" y="2269400"/>
            <a:ext cx="2158223" cy="1348400"/>
          </a:xfrm>
          <a:prstGeom prst="rect">
            <a:avLst/>
          </a:prstGeom>
          <a:noFill/>
          <a:ln>
            <a:noFill/>
          </a:ln>
        </p:spPr>
      </p:pic>
      <p:pic>
        <p:nvPicPr>
          <p:cNvPr id="540" name="Google Shape;540;p68"/>
          <p:cNvPicPr preferRelativeResize="0"/>
          <p:nvPr/>
        </p:nvPicPr>
        <p:blipFill>
          <a:blip r:embed="rId6">
            <a:alphaModFix/>
          </a:blip>
          <a:stretch>
            <a:fillRect/>
          </a:stretch>
        </p:blipFill>
        <p:spPr>
          <a:xfrm>
            <a:off x="6581025" y="2286625"/>
            <a:ext cx="2158223" cy="1313949"/>
          </a:xfrm>
          <a:prstGeom prst="rect">
            <a:avLst/>
          </a:prstGeom>
          <a:noFill/>
          <a:ln>
            <a:noFill/>
          </a:ln>
        </p:spPr>
      </p:pic>
      <p:pic>
        <p:nvPicPr>
          <p:cNvPr id="541" name="Google Shape;541;p68"/>
          <p:cNvPicPr preferRelativeResize="0"/>
          <p:nvPr/>
        </p:nvPicPr>
        <p:blipFill rotWithShape="1">
          <a:blip r:embed="rId7">
            <a:alphaModFix/>
          </a:blip>
          <a:srcRect b="0" l="0" r="10594" t="0"/>
          <a:stretch/>
        </p:blipFill>
        <p:spPr>
          <a:xfrm>
            <a:off x="392450" y="2278000"/>
            <a:ext cx="2125773" cy="1313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9"/>
          <p:cNvSpPr txBox="1"/>
          <p:nvPr>
            <p:ph type="ctrTitle"/>
          </p:nvPr>
        </p:nvSpPr>
        <p:spPr>
          <a:xfrm>
            <a:off x="320225" y="33232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solidFill>
                  <a:srgbClr val="003253"/>
                </a:solidFill>
              </a:rPr>
              <a:t>Helt ny bruger </a:t>
            </a:r>
            <a:endParaRPr>
              <a:solidFill>
                <a:srgbClr val="003253"/>
              </a:solidFill>
            </a:endParaRPr>
          </a:p>
        </p:txBody>
      </p:sp>
      <p:sp>
        <p:nvSpPr>
          <p:cNvPr id="547" name="Google Shape;547;p69"/>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a:solidFill>
                  <a:srgbClr val="003253"/>
                </a:solidFill>
              </a:rPr>
              <a:t>Har brugeren ikke en bruger i forvejen, skal brugeren først og fremmest oprettes </a:t>
            </a:r>
            <a:endParaRPr>
              <a:solidFill>
                <a:srgbClr val="003253"/>
              </a:solidFill>
            </a:endParaRPr>
          </a:p>
        </p:txBody>
      </p:sp>
      <p:pic>
        <p:nvPicPr>
          <p:cNvPr id="548" name="Google Shape;548;p69"/>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49" name="Google Shape;549;p69"/>
          <p:cNvSpPr txBox="1"/>
          <p:nvPr>
            <p:ph idx="4294967295" type="title"/>
          </p:nvPr>
        </p:nvSpPr>
        <p:spPr>
          <a:xfrm>
            <a:off x="84100" y="0"/>
            <a:ext cx="17745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000">
                <a:solidFill>
                  <a:schemeClr val="lt1"/>
                </a:solidFill>
              </a:rPr>
              <a:t>Nyt oprettelsesflow</a:t>
            </a:r>
            <a:endParaRPr sz="1000">
              <a:solidFill>
                <a:schemeClr val="lt1"/>
              </a:solidFill>
            </a:endParaRPr>
          </a:p>
        </p:txBody>
      </p:sp>
      <p:sp>
        <p:nvSpPr>
          <p:cNvPr id="550" name="Google Shape;550;p69"/>
          <p:cNvSpPr txBox="1"/>
          <p:nvPr/>
        </p:nvSpPr>
        <p:spPr>
          <a:xfrm>
            <a:off x="134075" y="39275"/>
            <a:ext cx="12165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551" name="Google Shape;551;p69"/>
          <p:cNvSpPr txBox="1"/>
          <p:nvPr>
            <p:ph type="ctrTitle"/>
          </p:nvPr>
        </p:nvSpPr>
        <p:spPr>
          <a:xfrm>
            <a:off x="4810675" y="33232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solidFill>
                  <a:srgbClr val="003253"/>
                </a:solidFill>
              </a:rPr>
              <a:t>Er bruger i forvejen</a:t>
            </a:r>
            <a:endParaRPr>
              <a:solidFill>
                <a:srgbClr val="003253"/>
              </a:solidFill>
            </a:endParaRPr>
          </a:p>
        </p:txBody>
      </p:sp>
      <p:pic>
        <p:nvPicPr>
          <p:cNvPr id="552" name="Google Shape;552;p69"/>
          <p:cNvPicPr preferRelativeResize="0"/>
          <p:nvPr/>
        </p:nvPicPr>
        <p:blipFill rotWithShape="1">
          <a:blip r:embed="rId4">
            <a:alphaModFix/>
          </a:blip>
          <a:srcRect b="25228" l="29349" r="28907" t="20796"/>
          <a:stretch/>
        </p:blipFill>
        <p:spPr>
          <a:xfrm>
            <a:off x="4674526" y="2571750"/>
            <a:ext cx="2255100" cy="1822500"/>
          </a:xfrm>
          <a:prstGeom prst="roundRect">
            <a:avLst>
              <a:gd fmla="val 16667" name="adj"/>
            </a:avLst>
          </a:prstGeom>
          <a:noFill/>
          <a:ln>
            <a:noFill/>
          </a:ln>
        </p:spPr>
      </p:pic>
      <p:pic>
        <p:nvPicPr>
          <p:cNvPr id="553" name="Google Shape;553;p69"/>
          <p:cNvPicPr preferRelativeResize="0"/>
          <p:nvPr/>
        </p:nvPicPr>
        <p:blipFill>
          <a:blip r:embed="rId5">
            <a:alphaModFix/>
          </a:blip>
          <a:stretch>
            <a:fillRect/>
          </a:stretch>
        </p:blipFill>
        <p:spPr>
          <a:xfrm>
            <a:off x="7014325" y="2603550"/>
            <a:ext cx="2069700" cy="1758900"/>
          </a:xfrm>
          <a:prstGeom prst="roundRect">
            <a:avLst>
              <a:gd fmla="val 16667" name="adj"/>
            </a:avLst>
          </a:prstGeom>
          <a:noFill/>
          <a:ln>
            <a:noFill/>
          </a:ln>
        </p:spPr>
      </p:pic>
      <p:sp>
        <p:nvSpPr>
          <p:cNvPr id="554" name="Google Shape;554;p69"/>
          <p:cNvSpPr txBox="1"/>
          <p:nvPr>
            <p:ph idx="1" type="body"/>
          </p:nvPr>
        </p:nvSpPr>
        <p:spPr>
          <a:xfrm>
            <a:off x="4674525" y="1502125"/>
            <a:ext cx="2008500" cy="901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b="1" lang="en-GB">
                <a:solidFill>
                  <a:srgbClr val="003253"/>
                </a:solidFill>
              </a:rPr>
              <a:t>Har brugeren en bruger i forvejen, men er ikke logget ind, vil brugeren blive bedt om at logge ind</a:t>
            </a:r>
            <a:endParaRPr>
              <a:solidFill>
                <a:srgbClr val="003253"/>
              </a:solidFill>
            </a:endParaRPr>
          </a:p>
        </p:txBody>
      </p:sp>
      <p:sp>
        <p:nvSpPr>
          <p:cNvPr id="555" name="Google Shape;555;p69"/>
          <p:cNvSpPr txBox="1"/>
          <p:nvPr>
            <p:ph idx="1" type="body"/>
          </p:nvPr>
        </p:nvSpPr>
        <p:spPr>
          <a:xfrm>
            <a:off x="7075525" y="1526438"/>
            <a:ext cx="2008500" cy="901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b="1" lang="en-GB">
                <a:solidFill>
                  <a:srgbClr val="003253"/>
                </a:solidFill>
              </a:rPr>
              <a:t>Har brugeren en bruger i forvejen og er samtidig logget ind, skal brugeren blot klikke på den blå knap</a:t>
            </a:r>
            <a:endParaRPr>
              <a:solidFill>
                <a:srgbClr val="003253"/>
              </a:solidFill>
            </a:endParaRPr>
          </a:p>
        </p:txBody>
      </p:sp>
      <p:pic>
        <p:nvPicPr>
          <p:cNvPr id="556" name="Google Shape;556;p69"/>
          <p:cNvPicPr preferRelativeResize="0"/>
          <p:nvPr/>
        </p:nvPicPr>
        <p:blipFill>
          <a:blip r:embed="rId6">
            <a:alphaModFix/>
          </a:blip>
          <a:stretch>
            <a:fillRect/>
          </a:stretch>
        </p:blipFill>
        <p:spPr>
          <a:xfrm>
            <a:off x="1214363" y="2335650"/>
            <a:ext cx="2223900" cy="2294700"/>
          </a:xfrm>
          <a:prstGeom prst="roundRect">
            <a:avLst>
              <a:gd fmla="val 1666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70"/>
          <p:cNvSpPr txBox="1"/>
          <p:nvPr>
            <p:ph type="ctrTitle"/>
          </p:nvPr>
        </p:nvSpPr>
        <p:spPr>
          <a:xfrm>
            <a:off x="626800" y="364925"/>
            <a:ext cx="5908200" cy="114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466"/>
              <a:t>Er brugeren en AD-bruger?</a:t>
            </a:r>
            <a:endParaRPr sz="5566"/>
          </a:p>
        </p:txBody>
      </p:sp>
      <p:pic>
        <p:nvPicPr>
          <p:cNvPr id="562" name="Google Shape;562;p70"/>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63" name="Google Shape;563;p70"/>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Har brugeren et AD-login, kan dette AD-login </a:t>
            </a:r>
            <a:r>
              <a:rPr b="1" lang="en-GB" sz="1600" u="sng">
                <a:solidFill>
                  <a:srgbClr val="003253"/>
                </a:solidFill>
              </a:rPr>
              <a:t>kun</a:t>
            </a:r>
            <a:r>
              <a:rPr b="1" lang="en-GB" sz="1600">
                <a:solidFill>
                  <a:srgbClr val="003253"/>
                </a:solidFill>
              </a:rPr>
              <a:t> benyttes til den specifikke AD-organisation</a:t>
            </a:r>
            <a:endParaRPr b="1" sz="1600">
              <a:solidFill>
                <a:srgbClr val="003253"/>
              </a:solidFill>
            </a:endParaRPr>
          </a:p>
        </p:txBody>
      </p:sp>
      <p:pic>
        <p:nvPicPr>
          <p:cNvPr id="564" name="Google Shape;564;p70"/>
          <p:cNvPicPr preferRelativeResize="0"/>
          <p:nvPr/>
        </p:nvPicPr>
        <p:blipFill>
          <a:blip r:embed="rId4">
            <a:alphaModFix/>
          </a:blip>
          <a:stretch>
            <a:fillRect/>
          </a:stretch>
        </p:blipFill>
        <p:spPr>
          <a:xfrm rot="-2039065">
            <a:off x="342766" y="2048190"/>
            <a:ext cx="237871" cy="237868"/>
          </a:xfrm>
          <a:prstGeom prst="rect">
            <a:avLst/>
          </a:prstGeom>
          <a:noFill/>
          <a:ln>
            <a:noFill/>
          </a:ln>
        </p:spPr>
      </p:pic>
      <p:pic>
        <p:nvPicPr>
          <p:cNvPr id="565" name="Google Shape;565;p70"/>
          <p:cNvPicPr preferRelativeResize="0"/>
          <p:nvPr/>
        </p:nvPicPr>
        <p:blipFill>
          <a:blip r:embed="rId4">
            <a:alphaModFix/>
          </a:blip>
          <a:stretch>
            <a:fillRect/>
          </a:stretch>
        </p:blipFill>
        <p:spPr>
          <a:xfrm rot="-2039065">
            <a:off x="368266" y="3732890"/>
            <a:ext cx="237871" cy="237868"/>
          </a:xfrm>
          <a:prstGeom prst="rect">
            <a:avLst/>
          </a:prstGeom>
          <a:noFill/>
          <a:ln>
            <a:noFill/>
          </a:ln>
        </p:spPr>
      </p:pic>
      <p:sp>
        <p:nvSpPr>
          <p:cNvPr id="566" name="Google Shape;566;p70"/>
          <p:cNvSpPr txBox="1"/>
          <p:nvPr>
            <p:ph idx="4294967295" type="body"/>
          </p:nvPr>
        </p:nvSpPr>
        <p:spPr>
          <a:xfrm>
            <a:off x="652300" y="3201838"/>
            <a:ext cx="2967000" cy="14487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b="1" lang="en-GB" sz="1600">
                <a:solidFill>
                  <a:srgbClr val="003253"/>
                </a:solidFill>
              </a:rPr>
              <a:t>Derfor skal AD-brugeren oprette et </a:t>
            </a:r>
            <a:r>
              <a:rPr b="1" lang="en-GB" sz="1600">
                <a:solidFill>
                  <a:srgbClr val="003253"/>
                </a:solidFill>
              </a:rPr>
              <a:t>separat</a:t>
            </a:r>
            <a:r>
              <a:rPr b="1" lang="en-GB" sz="1600">
                <a:solidFill>
                  <a:srgbClr val="003253"/>
                </a:solidFill>
              </a:rPr>
              <a:t> brugernavn og adgangskode - dette kan gøres enten før eller under selve invitationsflowet</a:t>
            </a:r>
            <a:endParaRPr b="1" sz="1600">
              <a:solidFill>
                <a:srgbClr val="003253"/>
              </a:solidFill>
            </a:endParaRPr>
          </a:p>
        </p:txBody>
      </p:sp>
      <p:pic>
        <p:nvPicPr>
          <p:cNvPr id="567" name="Google Shape;567;p70"/>
          <p:cNvPicPr preferRelativeResize="0"/>
          <p:nvPr/>
        </p:nvPicPr>
        <p:blipFill rotWithShape="1">
          <a:blip r:embed="rId5">
            <a:alphaModFix/>
          </a:blip>
          <a:srcRect b="0" l="0" r="0" t="0"/>
          <a:stretch/>
        </p:blipFill>
        <p:spPr>
          <a:xfrm>
            <a:off x="3068050" y="1722150"/>
            <a:ext cx="5555226" cy="3141075"/>
          </a:xfrm>
          <a:prstGeom prst="rect">
            <a:avLst/>
          </a:prstGeom>
          <a:noFill/>
          <a:ln>
            <a:noFill/>
          </a:ln>
        </p:spPr>
      </p:pic>
      <p:pic>
        <p:nvPicPr>
          <p:cNvPr id="568" name="Google Shape;568;p70"/>
          <p:cNvPicPr preferRelativeResize="0"/>
          <p:nvPr/>
        </p:nvPicPr>
        <p:blipFill>
          <a:blip r:embed="rId6">
            <a:alphaModFix/>
          </a:blip>
          <a:stretch>
            <a:fillRect/>
          </a:stretch>
        </p:blipFill>
        <p:spPr>
          <a:xfrm>
            <a:off x="3890200" y="2032575"/>
            <a:ext cx="3797652" cy="2285100"/>
          </a:xfrm>
          <a:prstGeom prst="rect">
            <a:avLst/>
          </a:prstGeom>
          <a:noFill/>
          <a:ln>
            <a:noFill/>
          </a:ln>
        </p:spPr>
      </p:pic>
      <p:cxnSp>
        <p:nvCxnSpPr>
          <p:cNvPr id="569" name="Google Shape;569;p70"/>
          <p:cNvCxnSpPr/>
          <p:nvPr/>
        </p:nvCxnSpPr>
        <p:spPr>
          <a:xfrm flipH="1" rot="10800000">
            <a:off x="4270100" y="3319175"/>
            <a:ext cx="1872300" cy="7710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4"/>
          <p:cNvSpPr txBox="1"/>
          <p:nvPr>
            <p:ph type="ctrTitle"/>
          </p:nvPr>
        </p:nvSpPr>
        <p:spPr>
          <a:xfrm>
            <a:off x="734650" y="324400"/>
            <a:ext cx="5715300" cy="854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Agenda</a:t>
            </a:r>
            <a:endParaRPr/>
          </a:p>
        </p:txBody>
      </p:sp>
      <p:sp>
        <p:nvSpPr>
          <p:cNvPr id="249" name="Google Shape;249;p44"/>
          <p:cNvSpPr txBox="1"/>
          <p:nvPr/>
        </p:nvSpPr>
        <p:spPr>
          <a:xfrm>
            <a:off x="629475" y="1265075"/>
            <a:ext cx="7190700" cy="3232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GB" sz="2200">
                <a:solidFill>
                  <a:srgbClr val="003253"/>
                </a:solidFill>
                <a:latin typeface="Ubuntu"/>
                <a:ea typeface="Ubuntu"/>
                <a:cs typeface="Ubuntu"/>
                <a:sym typeface="Ubuntu"/>
              </a:rPr>
              <a:t>Oprettelsen af en ny bruger</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en-GB" sz="2200">
                <a:solidFill>
                  <a:srgbClr val="003253"/>
                </a:solidFill>
                <a:latin typeface="Ubuntu"/>
                <a:ea typeface="Ubuntu"/>
                <a:cs typeface="Ubuntu"/>
                <a:sym typeface="Ubuntu"/>
              </a:rPr>
              <a:t>Den nye brugeroversigt og dens funktioner</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en-GB" sz="2200">
                <a:solidFill>
                  <a:srgbClr val="003253"/>
                </a:solidFill>
                <a:latin typeface="Ubuntu"/>
                <a:ea typeface="Ubuntu"/>
                <a:cs typeface="Ubuntu"/>
                <a:sym typeface="Ubuntu"/>
              </a:rPr>
              <a:t>Invitationsflow set fra et brugerperspektiv</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en-GB" sz="2200">
                <a:solidFill>
                  <a:srgbClr val="003253"/>
                </a:solidFill>
                <a:latin typeface="Ubuntu"/>
                <a:ea typeface="Ubuntu"/>
                <a:cs typeface="Ubuntu"/>
                <a:sym typeface="Ubuntu"/>
              </a:rPr>
              <a:t>Todelte administratorrolle</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Clr>
                <a:schemeClr val="dk1"/>
              </a:buClr>
              <a:buSzPts val="1100"/>
              <a:buFont typeface="Arial"/>
              <a:buNone/>
            </a:pPr>
            <a:r>
              <a:rPr b="1" lang="en-GB" sz="2200">
                <a:solidFill>
                  <a:srgbClr val="003253"/>
                </a:solidFill>
                <a:latin typeface="Ubuntu"/>
                <a:ea typeface="Ubuntu"/>
                <a:cs typeface="Ubuntu"/>
                <a:sym typeface="Ubuntu"/>
              </a:rPr>
              <a:t>Nye funktioner i FirstAgenda Prepare</a:t>
            </a:r>
            <a:endParaRPr b="1" sz="2200">
              <a:solidFill>
                <a:srgbClr val="003253"/>
              </a:solidFill>
              <a:latin typeface="Ubuntu"/>
              <a:ea typeface="Ubuntu"/>
              <a:cs typeface="Ubuntu"/>
              <a:sym typeface="Ubuntu"/>
            </a:endParaRPr>
          </a:p>
        </p:txBody>
      </p:sp>
      <p:pic>
        <p:nvPicPr>
          <p:cNvPr id="250" name="Google Shape;250;p44"/>
          <p:cNvPicPr preferRelativeResize="0"/>
          <p:nvPr/>
        </p:nvPicPr>
        <p:blipFill>
          <a:blip r:embed="rId3">
            <a:alphaModFix/>
          </a:blip>
          <a:stretch>
            <a:fillRect/>
          </a:stretch>
        </p:blipFill>
        <p:spPr>
          <a:xfrm rot="-2118919">
            <a:off x="779622" y="3401806"/>
            <a:ext cx="250858" cy="250863"/>
          </a:xfrm>
          <a:prstGeom prst="rect">
            <a:avLst/>
          </a:prstGeom>
          <a:noFill/>
          <a:ln>
            <a:noFill/>
          </a:ln>
        </p:spPr>
      </p:pic>
      <p:pic>
        <p:nvPicPr>
          <p:cNvPr id="251" name="Google Shape;251;p44"/>
          <p:cNvPicPr preferRelativeResize="0"/>
          <p:nvPr/>
        </p:nvPicPr>
        <p:blipFill>
          <a:blip r:embed="rId4">
            <a:alphaModFix/>
          </a:blip>
          <a:stretch>
            <a:fillRect/>
          </a:stretch>
        </p:blipFill>
        <p:spPr>
          <a:xfrm>
            <a:off x="128649" y="4642406"/>
            <a:ext cx="1859951" cy="374225"/>
          </a:xfrm>
          <a:prstGeom prst="rect">
            <a:avLst/>
          </a:prstGeom>
          <a:noFill/>
          <a:ln>
            <a:noFill/>
          </a:ln>
        </p:spPr>
      </p:pic>
      <p:pic>
        <p:nvPicPr>
          <p:cNvPr id="252" name="Google Shape;252;p44"/>
          <p:cNvPicPr preferRelativeResize="0"/>
          <p:nvPr/>
        </p:nvPicPr>
        <p:blipFill>
          <a:blip r:embed="rId3">
            <a:alphaModFix/>
          </a:blip>
          <a:stretch>
            <a:fillRect/>
          </a:stretch>
        </p:blipFill>
        <p:spPr>
          <a:xfrm rot="-2118919">
            <a:off x="779622" y="2730331"/>
            <a:ext cx="250858" cy="250863"/>
          </a:xfrm>
          <a:prstGeom prst="rect">
            <a:avLst/>
          </a:prstGeom>
          <a:noFill/>
          <a:ln>
            <a:noFill/>
          </a:ln>
        </p:spPr>
      </p:pic>
      <p:pic>
        <p:nvPicPr>
          <p:cNvPr id="253" name="Google Shape;253;p44"/>
          <p:cNvPicPr preferRelativeResize="0"/>
          <p:nvPr/>
        </p:nvPicPr>
        <p:blipFill>
          <a:blip r:embed="rId3">
            <a:alphaModFix/>
          </a:blip>
          <a:stretch>
            <a:fillRect/>
          </a:stretch>
        </p:blipFill>
        <p:spPr>
          <a:xfrm rot="-2118919">
            <a:off x="779622" y="2063956"/>
            <a:ext cx="250858" cy="250863"/>
          </a:xfrm>
          <a:prstGeom prst="rect">
            <a:avLst/>
          </a:prstGeom>
          <a:noFill/>
          <a:ln>
            <a:noFill/>
          </a:ln>
        </p:spPr>
      </p:pic>
      <p:pic>
        <p:nvPicPr>
          <p:cNvPr id="254" name="Google Shape;254;p44"/>
          <p:cNvPicPr preferRelativeResize="0"/>
          <p:nvPr/>
        </p:nvPicPr>
        <p:blipFill>
          <a:blip r:embed="rId3">
            <a:alphaModFix/>
          </a:blip>
          <a:stretch>
            <a:fillRect/>
          </a:stretch>
        </p:blipFill>
        <p:spPr>
          <a:xfrm rot="-2118919">
            <a:off x="799847" y="1373981"/>
            <a:ext cx="250858" cy="250863"/>
          </a:xfrm>
          <a:prstGeom prst="rect">
            <a:avLst/>
          </a:prstGeom>
          <a:noFill/>
          <a:ln>
            <a:noFill/>
          </a:ln>
        </p:spPr>
      </p:pic>
      <p:pic>
        <p:nvPicPr>
          <p:cNvPr id="255" name="Google Shape;255;p44"/>
          <p:cNvPicPr preferRelativeResize="0"/>
          <p:nvPr/>
        </p:nvPicPr>
        <p:blipFill>
          <a:blip r:embed="rId3">
            <a:alphaModFix/>
          </a:blip>
          <a:stretch>
            <a:fillRect/>
          </a:stretch>
        </p:blipFill>
        <p:spPr>
          <a:xfrm rot="-2118919">
            <a:off x="779622" y="4073281"/>
            <a:ext cx="250858" cy="2508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1"/>
          <p:cNvSpPr txBox="1"/>
          <p:nvPr>
            <p:ph type="ctrTitle"/>
          </p:nvPr>
        </p:nvSpPr>
        <p:spPr>
          <a:xfrm>
            <a:off x="626800" y="364925"/>
            <a:ext cx="5908200" cy="114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466"/>
              <a:t>Er brugeren en AD-bruger?</a:t>
            </a:r>
            <a:endParaRPr sz="5566"/>
          </a:p>
        </p:txBody>
      </p:sp>
      <p:pic>
        <p:nvPicPr>
          <p:cNvPr id="575" name="Google Shape;575;p71"/>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76" name="Google Shape;576;p71"/>
          <p:cNvSpPr txBox="1"/>
          <p:nvPr>
            <p:ph idx="4294967295" type="body"/>
          </p:nvPr>
        </p:nvSpPr>
        <p:spPr>
          <a:xfrm>
            <a:off x="626800" y="1529038"/>
            <a:ext cx="2808000" cy="1448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GB" sz="1600">
                <a:solidFill>
                  <a:srgbClr val="003253"/>
                </a:solidFill>
              </a:rPr>
              <a:t>Har brugeren ikke oprettet et separat brugernavn og adgangskode på forhånd, skal brugeren gøre dette i invitationsflowet </a:t>
            </a:r>
            <a:endParaRPr b="1" sz="1600">
              <a:solidFill>
                <a:srgbClr val="003253"/>
              </a:solidFill>
            </a:endParaRPr>
          </a:p>
        </p:txBody>
      </p:sp>
      <p:pic>
        <p:nvPicPr>
          <p:cNvPr id="577" name="Google Shape;577;p71"/>
          <p:cNvPicPr preferRelativeResize="0"/>
          <p:nvPr/>
        </p:nvPicPr>
        <p:blipFill>
          <a:blip r:embed="rId4">
            <a:alphaModFix/>
          </a:blip>
          <a:stretch>
            <a:fillRect/>
          </a:stretch>
        </p:blipFill>
        <p:spPr>
          <a:xfrm rot="-2039065">
            <a:off x="342766" y="2048190"/>
            <a:ext cx="237871" cy="237868"/>
          </a:xfrm>
          <a:prstGeom prst="rect">
            <a:avLst/>
          </a:prstGeom>
          <a:noFill/>
          <a:ln>
            <a:noFill/>
          </a:ln>
        </p:spPr>
      </p:pic>
      <p:pic>
        <p:nvPicPr>
          <p:cNvPr id="578" name="Google Shape;578;p71"/>
          <p:cNvPicPr preferRelativeResize="0"/>
          <p:nvPr/>
        </p:nvPicPr>
        <p:blipFill>
          <a:blip r:embed="rId4">
            <a:alphaModFix/>
          </a:blip>
          <a:stretch>
            <a:fillRect/>
          </a:stretch>
        </p:blipFill>
        <p:spPr>
          <a:xfrm rot="-2039065">
            <a:off x="368266" y="3598265"/>
            <a:ext cx="237871" cy="237868"/>
          </a:xfrm>
          <a:prstGeom prst="rect">
            <a:avLst/>
          </a:prstGeom>
          <a:noFill/>
          <a:ln>
            <a:noFill/>
          </a:ln>
        </p:spPr>
      </p:pic>
      <p:sp>
        <p:nvSpPr>
          <p:cNvPr id="579" name="Google Shape;579;p71"/>
          <p:cNvSpPr txBox="1"/>
          <p:nvPr>
            <p:ph idx="4294967295" type="body"/>
          </p:nvPr>
        </p:nvSpPr>
        <p:spPr>
          <a:xfrm>
            <a:off x="626800" y="3340244"/>
            <a:ext cx="2967000" cy="753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Indtast først den tilsendte SMS-engangskode</a:t>
            </a:r>
            <a:endParaRPr b="1" sz="1600">
              <a:solidFill>
                <a:srgbClr val="003253"/>
              </a:solidFill>
            </a:endParaRPr>
          </a:p>
        </p:txBody>
      </p:sp>
      <p:pic>
        <p:nvPicPr>
          <p:cNvPr id="580" name="Google Shape;580;p71"/>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581" name="Google Shape;581;p71"/>
          <p:cNvPicPr preferRelativeResize="0"/>
          <p:nvPr/>
        </p:nvPicPr>
        <p:blipFill>
          <a:blip r:embed="rId6">
            <a:alphaModFix/>
          </a:blip>
          <a:stretch>
            <a:fillRect/>
          </a:stretch>
        </p:blipFill>
        <p:spPr>
          <a:xfrm>
            <a:off x="3812375" y="2024725"/>
            <a:ext cx="3808773" cy="23796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2"/>
          <p:cNvSpPr txBox="1"/>
          <p:nvPr>
            <p:ph type="ctrTitle"/>
          </p:nvPr>
        </p:nvSpPr>
        <p:spPr>
          <a:xfrm>
            <a:off x="626800" y="364925"/>
            <a:ext cx="5908200" cy="114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466"/>
              <a:t>Er brugeren en AD-bruger?</a:t>
            </a:r>
            <a:endParaRPr sz="5566"/>
          </a:p>
        </p:txBody>
      </p:sp>
      <p:pic>
        <p:nvPicPr>
          <p:cNvPr id="587" name="Google Shape;587;p72"/>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88" name="Google Shape;588;p72"/>
          <p:cNvPicPr preferRelativeResize="0"/>
          <p:nvPr/>
        </p:nvPicPr>
        <p:blipFill>
          <a:blip r:embed="rId4">
            <a:alphaModFix/>
          </a:blip>
          <a:stretch>
            <a:fillRect/>
          </a:stretch>
        </p:blipFill>
        <p:spPr>
          <a:xfrm rot="-2039065">
            <a:off x="368266" y="3052815"/>
            <a:ext cx="237871" cy="237868"/>
          </a:xfrm>
          <a:prstGeom prst="rect">
            <a:avLst/>
          </a:prstGeom>
          <a:noFill/>
          <a:ln>
            <a:noFill/>
          </a:ln>
        </p:spPr>
      </p:pic>
      <p:sp>
        <p:nvSpPr>
          <p:cNvPr id="589" name="Google Shape;589;p72"/>
          <p:cNvSpPr txBox="1"/>
          <p:nvPr>
            <p:ph idx="4294967295" type="body"/>
          </p:nvPr>
        </p:nvSpPr>
        <p:spPr>
          <a:xfrm>
            <a:off x="626800" y="2722125"/>
            <a:ext cx="2967000" cy="142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Er brugeren ikke logget ind i forvejen, skal brugeren indtaste sin AD-mail i feltet</a:t>
            </a:r>
            <a:endParaRPr b="1" sz="1600">
              <a:solidFill>
                <a:srgbClr val="003253"/>
              </a:solidFill>
            </a:endParaRPr>
          </a:p>
        </p:txBody>
      </p:sp>
      <p:pic>
        <p:nvPicPr>
          <p:cNvPr id="590" name="Google Shape;590;p72"/>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591" name="Google Shape;591;p72"/>
          <p:cNvPicPr preferRelativeResize="0"/>
          <p:nvPr/>
        </p:nvPicPr>
        <p:blipFill>
          <a:blip r:embed="rId6">
            <a:alphaModFix/>
          </a:blip>
          <a:stretch>
            <a:fillRect/>
          </a:stretch>
        </p:blipFill>
        <p:spPr>
          <a:xfrm>
            <a:off x="3784575" y="2024425"/>
            <a:ext cx="3806725" cy="2400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3"/>
          <p:cNvSpPr txBox="1"/>
          <p:nvPr>
            <p:ph type="ctrTitle"/>
          </p:nvPr>
        </p:nvSpPr>
        <p:spPr>
          <a:xfrm>
            <a:off x="626800" y="364925"/>
            <a:ext cx="5908200" cy="114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466"/>
              <a:t>Er brugeren en AD-bruger?</a:t>
            </a:r>
            <a:endParaRPr sz="5566"/>
          </a:p>
        </p:txBody>
      </p:sp>
      <p:pic>
        <p:nvPicPr>
          <p:cNvPr id="597" name="Google Shape;597;p73"/>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98" name="Google Shape;598;p73"/>
          <p:cNvPicPr preferRelativeResize="0"/>
          <p:nvPr/>
        </p:nvPicPr>
        <p:blipFill>
          <a:blip r:embed="rId4">
            <a:alphaModFix/>
          </a:blip>
          <a:stretch>
            <a:fillRect/>
          </a:stretch>
        </p:blipFill>
        <p:spPr>
          <a:xfrm rot="-2039065">
            <a:off x="368266" y="3032415"/>
            <a:ext cx="237871" cy="237868"/>
          </a:xfrm>
          <a:prstGeom prst="rect">
            <a:avLst/>
          </a:prstGeom>
          <a:noFill/>
          <a:ln>
            <a:noFill/>
          </a:ln>
        </p:spPr>
      </p:pic>
      <p:sp>
        <p:nvSpPr>
          <p:cNvPr id="599" name="Google Shape;599;p73"/>
          <p:cNvSpPr txBox="1"/>
          <p:nvPr>
            <p:ph idx="4294967295" type="body"/>
          </p:nvPr>
        </p:nvSpPr>
        <p:spPr>
          <a:xfrm>
            <a:off x="626800" y="2706825"/>
            <a:ext cx="2967000" cy="153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bliver herefter ført videre til sit interne AD-loginside </a:t>
            </a:r>
            <a:endParaRPr b="1" sz="1600">
              <a:solidFill>
                <a:srgbClr val="003253"/>
              </a:solidFill>
            </a:endParaRPr>
          </a:p>
        </p:txBody>
      </p:sp>
      <p:pic>
        <p:nvPicPr>
          <p:cNvPr id="600" name="Google Shape;600;p73"/>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01" name="Google Shape;601;p73"/>
          <p:cNvPicPr preferRelativeResize="0"/>
          <p:nvPr/>
        </p:nvPicPr>
        <p:blipFill>
          <a:blip r:embed="rId6">
            <a:alphaModFix/>
          </a:blip>
          <a:stretch>
            <a:fillRect/>
          </a:stretch>
        </p:blipFill>
        <p:spPr>
          <a:xfrm>
            <a:off x="3784575" y="2024425"/>
            <a:ext cx="3806725" cy="2400300"/>
          </a:xfrm>
          <a:prstGeom prst="rect">
            <a:avLst/>
          </a:prstGeom>
          <a:noFill/>
          <a:ln>
            <a:noFill/>
          </a:ln>
        </p:spPr>
      </p:pic>
      <p:pic>
        <p:nvPicPr>
          <p:cNvPr id="602" name="Google Shape;602;p73"/>
          <p:cNvPicPr preferRelativeResize="0"/>
          <p:nvPr/>
        </p:nvPicPr>
        <p:blipFill>
          <a:blip r:embed="rId7">
            <a:alphaModFix/>
          </a:blip>
          <a:stretch>
            <a:fillRect/>
          </a:stretch>
        </p:blipFill>
        <p:spPr>
          <a:xfrm>
            <a:off x="3784575" y="2002025"/>
            <a:ext cx="3824451" cy="2422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4"/>
          <p:cNvSpPr txBox="1"/>
          <p:nvPr>
            <p:ph type="ctrTitle"/>
          </p:nvPr>
        </p:nvSpPr>
        <p:spPr>
          <a:xfrm>
            <a:off x="626800" y="364925"/>
            <a:ext cx="5908200" cy="114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466"/>
              <a:t>Er brugeren en AD-bruger?</a:t>
            </a:r>
            <a:endParaRPr sz="5566"/>
          </a:p>
        </p:txBody>
      </p:sp>
      <p:pic>
        <p:nvPicPr>
          <p:cNvPr id="608" name="Google Shape;608;p74"/>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09" name="Google Shape;609;p74"/>
          <p:cNvPicPr preferRelativeResize="0"/>
          <p:nvPr/>
        </p:nvPicPr>
        <p:blipFill>
          <a:blip r:embed="rId4">
            <a:alphaModFix/>
          </a:blip>
          <a:stretch>
            <a:fillRect/>
          </a:stretch>
        </p:blipFill>
        <p:spPr>
          <a:xfrm rot="-2039065">
            <a:off x="363166" y="3105640"/>
            <a:ext cx="237871" cy="237868"/>
          </a:xfrm>
          <a:prstGeom prst="rect">
            <a:avLst/>
          </a:prstGeom>
          <a:noFill/>
          <a:ln>
            <a:noFill/>
          </a:ln>
        </p:spPr>
      </p:pic>
      <p:sp>
        <p:nvSpPr>
          <p:cNvPr id="610" name="Google Shape;610;p74"/>
          <p:cNvSpPr txBox="1"/>
          <p:nvPr>
            <p:ph idx="4294967295" type="body"/>
          </p:nvPr>
        </p:nvSpPr>
        <p:spPr>
          <a:xfrm>
            <a:off x="626800" y="2757836"/>
            <a:ext cx="2967000" cy="146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Opret nu dit brugernavn og adgangskode og klik på </a:t>
            </a:r>
            <a:br>
              <a:rPr b="1" lang="en-GB" sz="1600">
                <a:solidFill>
                  <a:srgbClr val="003253"/>
                </a:solidFill>
              </a:rPr>
            </a:br>
            <a:r>
              <a:rPr b="1" lang="en-GB" sz="1600">
                <a:solidFill>
                  <a:srgbClr val="003253"/>
                </a:solidFill>
              </a:rPr>
              <a:t>“Opret adgangskode”</a:t>
            </a:r>
            <a:endParaRPr b="1" sz="1600">
              <a:solidFill>
                <a:srgbClr val="003253"/>
              </a:solidFill>
            </a:endParaRPr>
          </a:p>
        </p:txBody>
      </p:sp>
      <p:pic>
        <p:nvPicPr>
          <p:cNvPr id="611" name="Google Shape;611;p74"/>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12" name="Google Shape;612;p74"/>
          <p:cNvPicPr preferRelativeResize="0"/>
          <p:nvPr/>
        </p:nvPicPr>
        <p:blipFill>
          <a:blip r:embed="rId6">
            <a:alphaModFix/>
          </a:blip>
          <a:stretch>
            <a:fillRect/>
          </a:stretch>
        </p:blipFill>
        <p:spPr>
          <a:xfrm>
            <a:off x="3784575" y="2024425"/>
            <a:ext cx="3806725" cy="2400300"/>
          </a:xfrm>
          <a:prstGeom prst="rect">
            <a:avLst/>
          </a:prstGeom>
          <a:noFill/>
          <a:ln>
            <a:noFill/>
          </a:ln>
        </p:spPr>
      </p:pic>
      <p:pic>
        <p:nvPicPr>
          <p:cNvPr id="613" name="Google Shape;613;p74"/>
          <p:cNvPicPr preferRelativeResize="0"/>
          <p:nvPr/>
        </p:nvPicPr>
        <p:blipFill>
          <a:blip r:embed="rId7">
            <a:alphaModFix/>
          </a:blip>
          <a:stretch>
            <a:fillRect/>
          </a:stretch>
        </p:blipFill>
        <p:spPr>
          <a:xfrm>
            <a:off x="3784575" y="2024425"/>
            <a:ext cx="3806725" cy="2400299"/>
          </a:xfrm>
          <a:prstGeom prst="rect">
            <a:avLst/>
          </a:prstGeom>
          <a:noFill/>
          <a:ln>
            <a:noFill/>
          </a:ln>
        </p:spPr>
      </p:pic>
      <p:pic>
        <p:nvPicPr>
          <p:cNvPr id="614" name="Google Shape;614;p74"/>
          <p:cNvPicPr preferRelativeResize="0"/>
          <p:nvPr/>
        </p:nvPicPr>
        <p:blipFill>
          <a:blip r:embed="rId8">
            <a:alphaModFix/>
          </a:blip>
          <a:stretch>
            <a:fillRect/>
          </a:stretch>
        </p:blipFill>
        <p:spPr>
          <a:xfrm>
            <a:off x="4741286" y="2471125"/>
            <a:ext cx="1893300" cy="1953600"/>
          </a:xfrm>
          <a:prstGeom prst="roundRect">
            <a:avLst>
              <a:gd fmla="val 16667" name="adj"/>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5"/>
          <p:cNvSpPr txBox="1"/>
          <p:nvPr>
            <p:ph type="ctrTitle"/>
          </p:nvPr>
        </p:nvSpPr>
        <p:spPr>
          <a:xfrm>
            <a:off x="626800" y="364925"/>
            <a:ext cx="5908200" cy="114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466"/>
              <a:t>Er brugeren en AD-bruger?</a:t>
            </a:r>
            <a:endParaRPr sz="5566"/>
          </a:p>
        </p:txBody>
      </p:sp>
      <p:pic>
        <p:nvPicPr>
          <p:cNvPr id="620" name="Google Shape;620;p75"/>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21" name="Google Shape;621;p75"/>
          <p:cNvPicPr preferRelativeResize="0"/>
          <p:nvPr/>
        </p:nvPicPr>
        <p:blipFill>
          <a:blip r:embed="rId4">
            <a:alphaModFix/>
          </a:blip>
          <a:stretch>
            <a:fillRect/>
          </a:stretch>
        </p:blipFill>
        <p:spPr>
          <a:xfrm rot="-2039065">
            <a:off x="342766" y="3105640"/>
            <a:ext cx="237871" cy="237868"/>
          </a:xfrm>
          <a:prstGeom prst="rect">
            <a:avLst/>
          </a:prstGeom>
          <a:noFill/>
          <a:ln>
            <a:noFill/>
          </a:ln>
        </p:spPr>
      </p:pic>
      <p:sp>
        <p:nvSpPr>
          <p:cNvPr id="622" name="Google Shape;622;p75"/>
          <p:cNvSpPr txBox="1"/>
          <p:nvPr>
            <p:ph idx="4294967295" type="body"/>
          </p:nvPr>
        </p:nvSpPr>
        <p:spPr>
          <a:xfrm>
            <a:off x="626800" y="2783301"/>
            <a:ext cx="2967000" cy="146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Efter oprettelse vil brugeren nu have adgang til organisationen</a:t>
            </a:r>
            <a:endParaRPr b="1" sz="1600">
              <a:solidFill>
                <a:srgbClr val="003253"/>
              </a:solidFill>
            </a:endParaRPr>
          </a:p>
        </p:txBody>
      </p:sp>
      <p:pic>
        <p:nvPicPr>
          <p:cNvPr id="623" name="Google Shape;623;p75"/>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24" name="Google Shape;624;p75"/>
          <p:cNvPicPr preferRelativeResize="0"/>
          <p:nvPr/>
        </p:nvPicPr>
        <p:blipFill>
          <a:blip r:embed="rId6">
            <a:alphaModFix/>
          </a:blip>
          <a:stretch>
            <a:fillRect/>
          </a:stretch>
        </p:blipFill>
        <p:spPr>
          <a:xfrm>
            <a:off x="3784575" y="2024425"/>
            <a:ext cx="3806725" cy="2400300"/>
          </a:xfrm>
          <a:prstGeom prst="rect">
            <a:avLst/>
          </a:prstGeom>
          <a:noFill/>
          <a:ln>
            <a:noFill/>
          </a:ln>
        </p:spPr>
      </p:pic>
      <p:pic>
        <p:nvPicPr>
          <p:cNvPr id="625" name="Google Shape;625;p75"/>
          <p:cNvPicPr preferRelativeResize="0"/>
          <p:nvPr/>
        </p:nvPicPr>
        <p:blipFill>
          <a:blip r:embed="rId7">
            <a:alphaModFix/>
          </a:blip>
          <a:stretch>
            <a:fillRect/>
          </a:stretch>
        </p:blipFill>
        <p:spPr>
          <a:xfrm>
            <a:off x="4741286" y="2471125"/>
            <a:ext cx="1893300" cy="1953600"/>
          </a:xfrm>
          <a:prstGeom prst="roundRect">
            <a:avLst>
              <a:gd fmla="val 16667" name="adj"/>
            </a:avLst>
          </a:prstGeom>
          <a:noFill/>
          <a:ln>
            <a:noFill/>
          </a:ln>
        </p:spPr>
      </p:pic>
      <p:pic>
        <p:nvPicPr>
          <p:cNvPr id="626" name="Google Shape;626;p75"/>
          <p:cNvPicPr preferRelativeResize="0"/>
          <p:nvPr/>
        </p:nvPicPr>
        <p:blipFill rotWithShape="1">
          <a:blip r:embed="rId8">
            <a:alphaModFix/>
          </a:blip>
          <a:srcRect b="30444" l="16851" r="16857" t="16227"/>
          <a:stretch/>
        </p:blipFill>
        <p:spPr>
          <a:xfrm>
            <a:off x="3784575" y="2024425"/>
            <a:ext cx="3806725" cy="2400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6"/>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Mødedeltager i brugeradministrationen</a:t>
            </a:r>
            <a:endParaRPr sz="5566"/>
          </a:p>
        </p:txBody>
      </p:sp>
      <p:pic>
        <p:nvPicPr>
          <p:cNvPr id="632" name="Google Shape;632;p76"/>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33" name="Google Shape;633;p76"/>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kan selv ændre sine stamdata i den nye brugeradministration </a:t>
            </a:r>
            <a:endParaRPr b="1" sz="1600">
              <a:solidFill>
                <a:srgbClr val="003253"/>
              </a:solidFill>
            </a:endParaRPr>
          </a:p>
        </p:txBody>
      </p:sp>
      <p:pic>
        <p:nvPicPr>
          <p:cNvPr id="634" name="Google Shape;634;p76"/>
          <p:cNvPicPr preferRelativeResize="0"/>
          <p:nvPr/>
        </p:nvPicPr>
        <p:blipFill>
          <a:blip r:embed="rId4">
            <a:alphaModFix/>
          </a:blip>
          <a:stretch>
            <a:fillRect/>
          </a:stretch>
        </p:blipFill>
        <p:spPr>
          <a:xfrm rot="-2039065">
            <a:off x="342766" y="2048190"/>
            <a:ext cx="237871" cy="237868"/>
          </a:xfrm>
          <a:prstGeom prst="rect">
            <a:avLst/>
          </a:prstGeom>
          <a:noFill/>
          <a:ln>
            <a:noFill/>
          </a:ln>
        </p:spPr>
      </p:pic>
      <p:pic>
        <p:nvPicPr>
          <p:cNvPr id="635" name="Google Shape;635;p76"/>
          <p:cNvPicPr preferRelativeResize="0"/>
          <p:nvPr/>
        </p:nvPicPr>
        <p:blipFill>
          <a:blip r:embed="rId4">
            <a:alphaModFix/>
          </a:blip>
          <a:stretch>
            <a:fillRect/>
          </a:stretch>
        </p:blipFill>
        <p:spPr>
          <a:xfrm rot="-2039065">
            <a:off x="342766" y="3148740"/>
            <a:ext cx="237871" cy="237868"/>
          </a:xfrm>
          <a:prstGeom prst="rect">
            <a:avLst/>
          </a:prstGeom>
          <a:noFill/>
          <a:ln>
            <a:noFill/>
          </a:ln>
        </p:spPr>
      </p:pic>
      <p:sp>
        <p:nvSpPr>
          <p:cNvPr id="636" name="Google Shape;636;p76"/>
          <p:cNvSpPr txBox="1"/>
          <p:nvPr>
            <p:ph idx="4294967295" type="body"/>
          </p:nvPr>
        </p:nvSpPr>
        <p:spPr>
          <a:xfrm>
            <a:off x="626800" y="2805025"/>
            <a:ext cx="2967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skal klikke på sine initialer i højre hjørne og herefter “Rediger profil”</a:t>
            </a:r>
            <a:endParaRPr b="1" sz="1600">
              <a:solidFill>
                <a:srgbClr val="003253"/>
              </a:solidFill>
            </a:endParaRPr>
          </a:p>
        </p:txBody>
      </p:sp>
      <p:pic>
        <p:nvPicPr>
          <p:cNvPr id="637" name="Google Shape;637;p76"/>
          <p:cNvPicPr preferRelativeResize="0"/>
          <p:nvPr/>
        </p:nvPicPr>
        <p:blipFill rotWithShape="1">
          <a:blip r:embed="rId5">
            <a:alphaModFix/>
          </a:blip>
          <a:srcRect b="0" l="0" r="0" t="0"/>
          <a:stretch/>
        </p:blipFill>
        <p:spPr>
          <a:xfrm>
            <a:off x="3593800" y="1683026"/>
            <a:ext cx="4941348" cy="2793973"/>
          </a:xfrm>
          <a:prstGeom prst="rect">
            <a:avLst/>
          </a:prstGeom>
          <a:noFill/>
          <a:ln>
            <a:noFill/>
          </a:ln>
        </p:spPr>
      </p:pic>
      <p:pic>
        <p:nvPicPr>
          <p:cNvPr id="638" name="Google Shape;638;p76"/>
          <p:cNvPicPr preferRelativeResize="0"/>
          <p:nvPr/>
        </p:nvPicPr>
        <p:blipFill>
          <a:blip r:embed="rId6">
            <a:alphaModFix/>
          </a:blip>
          <a:stretch>
            <a:fillRect/>
          </a:stretch>
        </p:blipFill>
        <p:spPr>
          <a:xfrm>
            <a:off x="4307500" y="1867025"/>
            <a:ext cx="3452851" cy="2149900"/>
          </a:xfrm>
          <a:prstGeom prst="rect">
            <a:avLst/>
          </a:prstGeom>
          <a:noFill/>
          <a:ln>
            <a:noFill/>
          </a:ln>
        </p:spPr>
      </p:pic>
      <p:cxnSp>
        <p:nvCxnSpPr>
          <p:cNvPr id="639" name="Google Shape;639;p76"/>
          <p:cNvCxnSpPr/>
          <p:nvPr/>
        </p:nvCxnSpPr>
        <p:spPr>
          <a:xfrm>
            <a:off x="5889150" y="2516075"/>
            <a:ext cx="1155900" cy="102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ph type="ctrTitle"/>
          </p:nvPr>
        </p:nvSpPr>
        <p:spPr>
          <a:xfrm>
            <a:off x="626800" y="24767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Mødedeltager i brugeradministrationen</a:t>
            </a:r>
            <a:endParaRPr sz="5566"/>
          </a:p>
        </p:txBody>
      </p:sp>
      <p:pic>
        <p:nvPicPr>
          <p:cNvPr id="645" name="Google Shape;645;p77"/>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46" name="Google Shape;646;p77"/>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b="1" lang="en-GB" sz="1600">
                <a:solidFill>
                  <a:srgbClr val="003253"/>
                </a:solidFill>
              </a:rPr>
              <a:t>Under “Personlige oplysninger” kan brugeren ændre navn, efternavn, sprog, tidszone samt tilføje et eventuelt profilbillede</a:t>
            </a:r>
            <a:endParaRPr b="1" sz="1600">
              <a:solidFill>
                <a:srgbClr val="003253"/>
              </a:solidFill>
            </a:endParaRPr>
          </a:p>
        </p:txBody>
      </p:sp>
      <p:pic>
        <p:nvPicPr>
          <p:cNvPr id="647" name="Google Shape;647;p77"/>
          <p:cNvPicPr preferRelativeResize="0"/>
          <p:nvPr/>
        </p:nvPicPr>
        <p:blipFill rotWithShape="1">
          <a:blip r:embed="rId4">
            <a:alphaModFix/>
          </a:blip>
          <a:srcRect b="0" l="0" r="0" t="0"/>
          <a:stretch/>
        </p:blipFill>
        <p:spPr>
          <a:xfrm>
            <a:off x="3593800" y="1683026"/>
            <a:ext cx="4941348" cy="2793973"/>
          </a:xfrm>
          <a:prstGeom prst="rect">
            <a:avLst/>
          </a:prstGeom>
          <a:noFill/>
          <a:ln>
            <a:noFill/>
          </a:ln>
        </p:spPr>
      </p:pic>
      <p:cxnSp>
        <p:nvCxnSpPr>
          <p:cNvPr id="648" name="Google Shape;648;p77"/>
          <p:cNvCxnSpPr/>
          <p:nvPr/>
        </p:nvCxnSpPr>
        <p:spPr>
          <a:xfrm>
            <a:off x="5889150" y="25160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649" name="Google Shape;649;p77"/>
          <p:cNvPicPr preferRelativeResize="0"/>
          <p:nvPr/>
        </p:nvPicPr>
        <p:blipFill>
          <a:blip r:embed="rId5">
            <a:alphaModFix/>
          </a:blip>
          <a:stretch>
            <a:fillRect/>
          </a:stretch>
        </p:blipFill>
        <p:spPr>
          <a:xfrm>
            <a:off x="4312599" y="1859200"/>
            <a:ext cx="3430001" cy="2116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8"/>
          <p:cNvSpPr txBox="1"/>
          <p:nvPr>
            <p:ph type="ctrTitle"/>
          </p:nvPr>
        </p:nvSpPr>
        <p:spPr>
          <a:xfrm>
            <a:off x="626800" y="24767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Mødedeltager i brugeradministrationen</a:t>
            </a:r>
            <a:endParaRPr sz="5566"/>
          </a:p>
        </p:txBody>
      </p:sp>
      <p:pic>
        <p:nvPicPr>
          <p:cNvPr id="655" name="Google Shape;655;p78"/>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56" name="Google Shape;656;p78"/>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GB" sz="1600">
                <a:solidFill>
                  <a:srgbClr val="003253"/>
                </a:solidFill>
              </a:rPr>
              <a:t>Under “Login og Sikkerhed” kan brugeren ændre brugernavn, adgangskode, e-mail og telefonnummer</a:t>
            </a:r>
            <a:endParaRPr b="1" sz="1600">
              <a:solidFill>
                <a:srgbClr val="003253"/>
              </a:solidFill>
            </a:endParaRPr>
          </a:p>
        </p:txBody>
      </p:sp>
      <p:pic>
        <p:nvPicPr>
          <p:cNvPr id="657" name="Google Shape;657;p78"/>
          <p:cNvPicPr preferRelativeResize="0"/>
          <p:nvPr/>
        </p:nvPicPr>
        <p:blipFill rotWithShape="1">
          <a:blip r:embed="rId4">
            <a:alphaModFix/>
          </a:blip>
          <a:srcRect b="0" l="0" r="0" t="0"/>
          <a:stretch/>
        </p:blipFill>
        <p:spPr>
          <a:xfrm>
            <a:off x="3593800" y="1683026"/>
            <a:ext cx="4941348" cy="2793973"/>
          </a:xfrm>
          <a:prstGeom prst="rect">
            <a:avLst/>
          </a:prstGeom>
          <a:noFill/>
          <a:ln>
            <a:noFill/>
          </a:ln>
        </p:spPr>
      </p:pic>
      <p:cxnSp>
        <p:nvCxnSpPr>
          <p:cNvPr id="658" name="Google Shape;658;p78"/>
          <p:cNvCxnSpPr/>
          <p:nvPr/>
        </p:nvCxnSpPr>
        <p:spPr>
          <a:xfrm>
            <a:off x="5889150" y="25160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659" name="Google Shape;659;p78"/>
          <p:cNvPicPr preferRelativeResize="0"/>
          <p:nvPr/>
        </p:nvPicPr>
        <p:blipFill>
          <a:blip r:embed="rId5">
            <a:alphaModFix/>
          </a:blip>
          <a:stretch>
            <a:fillRect/>
          </a:stretch>
        </p:blipFill>
        <p:spPr>
          <a:xfrm>
            <a:off x="4312599" y="1859200"/>
            <a:ext cx="3430001" cy="2116950"/>
          </a:xfrm>
          <a:prstGeom prst="rect">
            <a:avLst/>
          </a:prstGeom>
          <a:noFill/>
          <a:ln>
            <a:noFill/>
          </a:ln>
        </p:spPr>
      </p:pic>
      <p:pic>
        <p:nvPicPr>
          <p:cNvPr id="660" name="Google Shape;660;p78"/>
          <p:cNvPicPr preferRelativeResize="0"/>
          <p:nvPr/>
        </p:nvPicPr>
        <p:blipFill>
          <a:blip r:embed="rId6">
            <a:alphaModFix/>
          </a:blip>
          <a:stretch>
            <a:fillRect/>
          </a:stretch>
        </p:blipFill>
        <p:spPr>
          <a:xfrm>
            <a:off x="4312600" y="1859200"/>
            <a:ext cx="3430001" cy="2116951"/>
          </a:xfrm>
          <a:prstGeom prst="rect">
            <a:avLst/>
          </a:prstGeom>
          <a:noFill/>
          <a:ln>
            <a:noFill/>
          </a:ln>
        </p:spPr>
      </p:pic>
      <p:pic>
        <p:nvPicPr>
          <p:cNvPr id="661" name="Google Shape;661;p78"/>
          <p:cNvPicPr preferRelativeResize="0"/>
          <p:nvPr/>
        </p:nvPicPr>
        <p:blipFill>
          <a:blip r:embed="rId7">
            <a:alphaModFix/>
          </a:blip>
          <a:stretch>
            <a:fillRect/>
          </a:stretch>
        </p:blipFill>
        <p:spPr>
          <a:xfrm rot="-2039065">
            <a:off x="342766" y="2232040"/>
            <a:ext cx="237871" cy="237868"/>
          </a:xfrm>
          <a:prstGeom prst="rect">
            <a:avLst/>
          </a:prstGeom>
          <a:noFill/>
          <a:ln>
            <a:noFill/>
          </a:ln>
        </p:spPr>
      </p:pic>
      <p:pic>
        <p:nvPicPr>
          <p:cNvPr id="662" name="Google Shape;662;p78"/>
          <p:cNvPicPr preferRelativeResize="0"/>
          <p:nvPr/>
        </p:nvPicPr>
        <p:blipFill>
          <a:blip r:embed="rId7">
            <a:alphaModFix/>
          </a:blip>
          <a:stretch>
            <a:fillRect/>
          </a:stretch>
        </p:blipFill>
        <p:spPr>
          <a:xfrm rot="-2039065">
            <a:off x="342766" y="3479865"/>
            <a:ext cx="237871" cy="237868"/>
          </a:xfrm>
          <a:prstGeom prst="rect">
            <a:avLst/>
          </a:prstGeom>
          <a:noFill/>
          <a:ln>
            <a:noFill/>
          </a:ln>
        </p:spPr>
      </p:pic>
      <p:sp>
        <p:nvSpPr>
          <p:cNvPr id="663" name="Google Shape;663;p78"/>
          <p:cNvSpPr txBox="1"/>
          <p:nvPr>
            <p:ph idx="4294967295" type="body"/>
          </p:nvPr>
        </p:nvSpPr>
        <p:spPr>
          <a:xfrm>
            <a:off x="626800" y="3001150"/>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kan også slå 2-faktor login til - også selvom det ikke er slået til i organisationen</a:t>
            </a:r>
            <a:endParaRPr b="1" sz="1600">
              <a:solidFill>
                <a:srgbClr val="00325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9"/>
          <p:cNvSpPr txBox="1"/>
          <p:nvPr>
            <p:ph type="ctrTitle"/>
          </p:nvPr>
        </p:nvSpPr>
        <p:spPr>
          <a:xfrm>
            <a:off x="737175" y="740200"/>
            <a:ext cx="6486300" cy="8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880"/>
              <a:t>Ny funktionalitet</a:t>
            </a:r>
            <a:endParaRPr sz="2880"/>
          </a:p>
          <a:p>
            <a:pPr indent="-411480" lvl="0" marL="457200" rtl="0" algn="l">
              <a:spcBef>
                <a:spcPts val="0"/>
              </a:spcBef>
              <a:spcAft>
                <a:spcPts val="0"/>
              </a:spcAft>
              <a:buSzPts val="2880"/>
              <a:buChar char="-"/>
            </a:pPr>
            <a:r>
              <a:rPr lang="en-GB" sz="2880"/>
              <a:t>Automatisk sletning af møder</a:t>
            </a:r>
            <a:endParaRPr sz="2880"/>
          </a:p>
        </p:txBody>
      </p:sp>
      <p:sp>
        <p:nvSpPr>
          <p:cNvPr id="669" name="Google Shape;669;p79"/>
          <p:cNvSpPr txBox="1"/>
          <p:nvPr/>
        </p:nvSpPr>
        <p:spPr>
          <a:xfrm>
            <a:off x="1037200" y="1846450"/>
            <a:ext cx="6005700" cy="2662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latin typeface="Ubuntu"/>
                <a:ea typeface="Ubuntu"/>
                <a:cs typeface="Ubuntu"/>
                <a:sym typeface="Ubuntu"/>
              </a:rPr>
              <a:t>Det er nu muligt at indstille jeres møder til automatisk sletning efter et specifikt antal dage</a:t>
            </a:r>
            <a:endParaRPr>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GB">
                <a:latin typeface="Ubuntu"/>
                <a:ea typeface="Ubuntu"/>
                <a:cs typeface="Ubuntu"/>
                <a:sym typeface="Ubuntu"/>
              </a:rPr>
              <a:t>Indstillingen foretages på udvalgs-niveau, og vil det derfor kun gøre sig gældende for det specifikke udvalg</a:t>
            </a:r>
            <a:endParaRPr>
              <a:latin typeface="Ubuntu"/>
              <a:ea typeface="Ubuntu"/>
              <a:cs typeface="Ubuntu"/>
              <a:sym typeface="Ubuntu"/>
            </a:endParaRPr>
          </a:p>
          <a:p>
            <a:pPr indent="0" lvl="0" marL="0" rtl="0" algn="l">
              <a:lnSpc>
                <a:spcPct val="150000"/>
              </a:lnSpc>
              <a:spcBef>
                <a:spcPts val="0"/>
              </a:spcBef>
              <a:spcAft>
                <a:spcPts val="0"/>
              </a:spcAft>
              <a:buNone/>
            </a:pPr>
            <a:r>
              <a:t/>
            </a:r>
            <a:endParaRPr>
              <a:latin typeface="Ubuntu"/>
              <a:ea typeface="Ubuntu"/>
              <a:cs typeface="Ubuntu"/>
              <a:sym typeface="Ubuntu"/>
            </a:endParaRPr>
          </a:p>
          <a:p>
            <a:pPr indent="0" lvl="0" marL="0" rtl="0" algn="l">
              <a:lnSpc>
                <a:spcPct val="150000"/>
              </a:lnSpc>
              <a:spcBef>
                <a:spcPts val="0"/>
              </a:spcBef>
              <a:spcAft>
                <a:spcPts val="0"/>
              </a:spcAft>
              <a:buNone/>
            </a:pPr>
            <a:r>
              <a:rPr lang="en-GB">
                <a:latin typeface="Ubuntu"/>
                <a:ea typeface="Ubuntu"/>
                <a:cs typeface="Ubuntu"/>
                <a:sym typeface="Ubuntu"/>
              </a:rPr>
              <a:t>Ønsker du at benytte indstillingen, skal du kontakte jeres kontaktperson i FirstAgenda</a:t>
            </a:r>
            <a:endParaRPr>
              <a:latin typeface="Ubuntu"/>
              <a:ea typeface="Ubuntu"/>
              <a:cs typeface="Ubuntu"/>
              <a:sym typeface="Ubuntu"/>
            </a:endParaRPr>
          </a:p>
        </p:txBody>
      </p:sp>
      <p:pic>
        <p:nvPicPr>
          <p:cNvPr id="670" name="Google Shape;670;p79"/>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71" name="Google Shape;671;p79"/>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672" name="Google Shape;672;p79"/>
          <p:cNvPicPr preferRelativeResize="0"/>
          <p:nvPr/>
        </p:nvPicPr>
        <p:blipFill>
          <a:blip r:embed="rId4">
            <a:alphaModFix/>
          </a:blip>
          <a:stretch>
            <a:fillRect/>
          </a:stretch>
        </p:blipFill>
        <p:spPr>
          <a:xfrm rot="-2118791">
            <a:off x="797095" y="2929220"/>
            <a:ext cx="200585" cy="200585"/>
          </a:xfrm>
          <a:prstGeom prst="rect">
            <a:avLst/>
          </a:prstGeom>
          <a:noFill/>
          <a:ln>
            <a:noFill/>
          </a:ln>
        </p:spPr>
      </p:pic>
      <p:pic>
        <p:nvPicPr>
          <p:cNvPr id="673" name="Google Shape;673;p79"/>
          <p:cNvPicPr preferRelativeResize="0"/>
          <p:nvPr/>
        </p:nvPicPr>
        <p:blipFill>
          <a:blip r:embed="rId4">
            <a:alphaModFix/>
          </a:blip>
          <a:stretch>
            <a:fillRect/>
          </a:stretch>
        </p:blipFill>
        <p:spPr>
          <a:xfrm rot="-2118791">
            <a:off x="797095" y="3932920"/>
            <a:ext cx="200585" cy="2005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0"/>
          <p:cNvSpPr txBox="1"/>
          <p:nvPr>
            <p:ph type="ctrTitle"/>
          </p:nvPr>
        </p:nvSpPr>
        <p:spPr>
          <a:xfrm>
            <a:off x="737175" y="740200"/>
            <a:ext cx="6486300" cy="8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880"/>
              <a:t>Ny funktionalitet</a:t>
            </a:r>
            <a:endParaRPr sz="2880"/>
          </a:p>
          <a:p>
            <a:pPr indent="-411480" lvl="0" marL="457200" rtl="0" algn="l">
              <a:spcBef>
                <a:spcPts val="0"/>
              </a:spcBef>
              <a:spcAft>
                <a:spcPts val="0"/>
              </a:spcAft>
              <a:buSzPts val="2880"/>
              <a:buChar char="-"/>
            </a:pPr>
            <a:r>
              <a:rPr lang="en-GB" sz="2880"/>
              <a:t>Automatisk sletning af møder</a:t>
            </a:r>
            <a:endParaRPr sz="2880"/>
          </a:p>
        </p:txBody>
      </p:sp>
      <p:sp>
        <p:nvSpPr>
          <p:cNvPr id="679" name="Google Shape;679;p80"/>
          <p:cNvSpPr txBox="1"/>
          <p:nvPr/>
        </p:nvSpPr>
        <p:spPr>
          <a:xfrm>
            <a:off x="1037200" y="1846450"/>
            <a:ext cx="60057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Klik dig først og fremmest ind på det enkelte udvalg, scroll ned på siden og aktivér funktionen på slideren, hvorefter du kan indtaste antallet af dage efter mødet, det skal slettes</a:t>
            </a:r>
            <a:endParaRPr>
              <a:latin typeface="Ubuntu"/>
              <a:ea typeface="Ubuntu"/>
              <a:cs typeface="Ubuntu"/>
              <a:sym typeface="Ubuntu"/>
            </a:endParaRPr>
          </a:p>
        </p:txBody>
      </p:sp>
      <p:pic>
        <p:nvPicPr>
          <p:cNvPr id="680" name="Google Shape;680;p80"/>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81" name="Google Shape;681;p80"/>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682" name="Google Shape;682;p80"/>
          <p:cNvPicPr preferRelativeResize="0"/>
          <p:nvPr/>
        </p:nvPicPr>
        <p:blipFill>
          <a:blip r:embed="rId5">
            <a:alphaModFix/>
          </a:blip>
          <a:stretch>
            <a:fillRect/>
          </a:stretch>
        </p:blipFill>
        <p:spPr>
          <a:xfrm>
            <a:off x="570400" y="3171375"/>
            <a:ext cx="7198500" cy="9912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59" name="Shape 259"/>
        <p:cNvGrpSpPr/>
        <p:nvPr/>
      </p:nvGrpSpPr>
      <p:grpSpPr>
        <a:xfrm>
          <a:off x="0" y="0"/>
          <a:ext cx="0" cy="0"/>
          <a:chOff x="0" y="0"/>
          <a:chExt cx="0" cy="0"/>
        </a:xfrm>
      </p:grpSpPr>
      <p:sp>
        <p:nvSpPr>
          <p:cNvPr id="260" name="Google Shape;260;p45"/>
          <p:cNvSpPr txBox="1"/>
          <p:nvPr>
            <p:ph type="title"/>
          </p:nvPr>
        </p:nvSpPr>
        <p:spPr>
          <a:xfrm>
            <a:off x="439275" y="753725"/>
            <a:ext cx="55698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Hvordan opretter du en ny bruger?</a:t>
            </a:r>
            <a:endParaRPr/>
          </a:p>
        </p:txBody>
      </p:sp>
      <p:pic>
        <p:nvPicPr>
          <p:cNvPr id="261" name="Google Shape;261;p45"/>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62" name="Google Shape;262;p45"/>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pic>
        <p:nvPicPr>
          <p:cNvPr id="263" name="Google Shape;263;p45"/>
          <p:cNvPicPr preferRelativeResize="0"/>
          <p:nvPr/>
        </p:nvPicPr>
        <p:blipFill>
          <a:blip r:embed="rId5">
            <a:alphaModFix/>
          </a:blip>
          <a:stretch>
            <a:fillRect/>
          </a:stretch>
        </p:blipFill>
        <p:spPr>
          <a:xfrm>
            <a:off x="4103075" y="1973850"/>
            <a:ext cx="3655127" cy="2359124"/>
          </a:xfrm>
          <a:prstGeom prst="rect">
            <a:avLst/>
          </a:prstGeom>
          <a:noFill/>
          <a:ln>
            <a:noFill/>
          </a:ln>
        </p:spPr>
      </p:pic>
      <p:pic>
        <p:nvPicPr>
          <p:cNvPr id="264" name="Google Shape;264;p45"/>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1"/>
          <p:cNvSpPr txBox="1"/>
          <p:nvPr>
            <p:ph type="ctrTitle"/>
          </p:nvPr>
        </p:nvSpPr>
        <p:spPr>
          <a:xfrm>
            <a:off x="737175" y="740200"/>
            <a:ext cx="6486300" cy="8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880"/>
              <a:t>Ny funktionalitet</a:t>
            </a:r>
            <a:endParaRPr sz="2880"/>
          </a:p>
          <a:p>
            <a:pPr indent="-411480" lvl="0" marL="457200" rtl="0" algn="l">
              <a:spcBef>
                <a:spcPts val="0"/>
              </a:spcBef>
              <a:spcAft>
                <a:spcPts val="0"/>
              </a:spcAft>
              <a:buSzPts val="2880"/>
              <a:buChar char="-"/>
            </a:pPr>
            <a:r>
              <a:rPr lang="en-GB" sz="2880"/>
              <a:t>Automatisk sletning af møder</a:t>
            </a:r>
            <a:endParaRPr sz="2880"/>
          </a:p>
        </p:txBody>
      </p:sp>
      <p:sp>
        <p:nvSpPr>
          <p:cNvPr id="688" name="Google Shape;688;p81"/>
          <p:cNvSpPr txBox="1"/>
          <p:nvPr/>
        </p:nvSpPr>
        <p:spPr>
          <a:xfrm>
            <a:off x="1037200" y="1846450"/>
            <a:ext cx="60057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Klik dig først og fremmest ind på det enkelte udvalg, scroll ned på siden og aktivér funktionen på slideren, hvorefter du kan indtaste antallet af dage efter mødet, det skal slettes</a:t>
            </a:r>
            <a:endParaRPr>
              <a:latin typeface="Ubuntu"/>
              <a:ea typeface="Ubuntu"/>
              <a:cs typeface="Ubuntu"/>
              <a:sym typeface="Ubuntu"/>
            </a:endParaRPr>
          </a:p>
        </p:txBody>
      </p:sp>
      <p:pic>
        <p:nvPicPr>
          <p:cNvPr id="689" name="Google Shape;689;p81"/>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90" name="Google Shape;690;p81"/>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691" name="Google Shape;691;p81"/>
          <p:cNvPicPr preferRelativeResize="0"/>
          <p:nvPr/>
        </p:nvPicPr>
        <p:blipFill>
          <a:blip r:embed="rId5">
            <a:alphaModFix/>
          </a:blip>
          <a:stretch>
            <a:fillRect/>
          </a:stretch>
        </p:blipFill>
        <p:spPr>
          <a:xfrm>
            <a:off x="1615925" y="2893150"/>
            <a:ext cx="5313300" cy="1827000"/>
          </a:xfrm>
          <a:prstGeom prst="roundRect">
            <a:avLst>
              <a:gd fmla="val 16667" name="adj"/>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2"/>
          <p:cNvSpPr txBox="1"/>
          <p:nvPr>
            <p:ph type="ctrTitle"/>
          </p:nvPr>
        </p:nvSpPr>
        <p:spPr>
          <a:xfrm>
            <a:off x="757575" y="735100"/>
            <a:ext cx="7745100" cy="894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4200"/>
              <a:t>Andre nye features i kikkerten?</a:t>
            </a:r>
            <a:endParaRPr sz="4200"/>
          </a:p>
        </p:txBody>
      </p:sp>
      <p:sp>
        <p:nvSpPr>
          <p:cNvPr id="697" name="Google Shape;697;p82"/>
          <p:cNvSpPr txBox="1"/>
          <p:nvPr/>
        </p:nvSpPr>
        <p:spPr>
          <a:xfrm>
            <a:off x="1037200" y="1852150"/>
            <a:ext cx="6005700" cy="2339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Download hele punktet med bilag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Søgning uden at medtage bilag - kan søge i udvalg på sagsfremstilling uden at få bilagene med</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Reviewer-rollen og logning, så man kan se, hvem der har fået tilsendt en dagsorden til gennemlæsning - og hvornår</a:t>
            </a:r>
            <a:endParaRPr>
              <a:solidFill>
                <a:schemeClr val="dk1"/>
              </a:solidFill>
              <a:latin typeface="Ubuntu"/>
              <a:ea typeface="Ubuntu"/>
              <a:cs typeface="Ubuntu"/>
              <a:sym typeface="Ubuntu"/>
            </a:endParaRPr>
          </a:p>
        </p:txBody>
      </p:sp>
      <p:pic>
        <p:nvPicPr>
          <p:cNvPr id="698" name="Google Shape;698;p82"/>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99" name="Google Shape;699;p82"/>
          <p:cNvPicPr preferRelativeResize="0"/>
          <p:nvPr/>
        </p:nvPicPr>
        <p:blipFill>
          <a:blip r:embed="rId4">
            <a:alphaModFix/>
          </a:blip>
          <a:stretch>
            <a:fillRect/>
          </a:stretch>
        </p:blipFill>
        <p:spPr>
          <a:xfrm rot="-2118791">
            <a:off x="797095" y="1928020"/>
            <a:ext cx="200585" cy="200585"/>
          </a:xfrm>
          <a:prstGeom prst="rect">
            <a:avLst/>
          </a:prstGeom>
          <a:noFill/>
          <a:ln>
            <a:noFill/>
          </a:ln>
        </p:spPr>
      </p:pic>
      <p:pic>
        <p:nvPicPr>
          <p:cNvPr id="700" name="Google Shape;700;p82"/>
          <p:cNvPicPr preferRelativeResize="0"/>
          <p:nvPr/>
        </p:nvPicPr>
        <p:blipFill>
          <a:blip r:embed="rId4">
            <a:alphaModFix/>
          </a:blip>
          <a:stretch>
            <a:fillRect/>
          </a:stretch>
        </p:blipFill>
        <p:spPr>
          <a:xfrm rot="-2118791">
            <a:off x="797095" y="2572732"/>
            <a:ext cx="200585" cy="200585"/>
          </a:xfrm>
          <a:prstGeom prst="rect">
            <a:avLst/>
          </a:prstGeom>
          <a:noFill/>
          <a:ln>
            <a:noFill/>
          </a:ln>
        </p:spPr>
      </p:pic>
      <p:pic>
        <p:nvPicPr>
          <p:cNvPr id="701" name="Google Shape;701;p82"/>
          <p:cNvPicPr preferRelativeResize="0"/>
          <p:nvPr/>
        </p:nvPicPr>
        <p:blipFill>
          <a:blip r:embed="rId4">
            <a:alphaModFix/>
          </a:blip>
          <a:stretch>
            <a:fillRect/>
          </a:stretch>
        </p:blipFill>
        <p:spPr>
          <a:xfrm rot="-2118791">
            <a:off x="797095" y="3529895"/>
            <a:ext cx="200585" cy="20058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705" name="Shape 705"/>
        <p:cNvGrpSpPr/>
        <p:nvPr/>
      </p:nvGrpSpPr>
      <p:grpSpPr>
        <a:xfrm>
          <a:off x="0" y="0"/>
          <a:ext cx="0" cy="0"/>
          <a:chOff x="0" y="0"/>
          <a:chExt cx="0" cy="0"/>
        </a:xfrm>
      </p:grpSpPr>
      <p:sp>
        <p:nvSpPr>
          <p:cNvPr id="706" name="Google Shape;706;p83"/>
          <p:cNvSpPr txBox="1"/>
          <p:nvPr/>
        </p:nvSpPr>
        <p:spPr>
          <a:xfrm>
            <a:off x="3484175" y="1658650"/>
            <a:ext cx="2887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b="1" lang="en-GB">
                <a:latin typeface="Ubuntu"/>
                <a:ea typeface="Ubuntu"/>
                <a:cs typeface="Ubuntu"/>
                <a:sym typeface="Ubuntu"/>
              </a:rPr>
              <a:t>Vickie Jo Ringgaard</a:t>
            </a:r>
            <a:endParaRPr b="1">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GB">
                <a:latin typeface="Ubuntu"/>
                <a:ea typeface="Ubuntu"/>
                <a:cs typeface="Ubuntu"/>
                <a:sym typeface="Ubuntu"/>
              </a:rPr>
              <a:t>vjr@firstagenda.com</a:t>
            </a:r>
            <a:endParaRPr>
              <a:latin typeface="Ubuntu"/>
              <a:ea typeface="Ubuntu"/>
              <a:cs typeface="Ubuntu"/>
              <a:sym typeface="Ubuntu"/>
            </a:endParaRPr>
          </a:p>
          <a:p>
            <a:pPr indent="0" lvl="0" marL="0" rtl="0" algn="l">
              <a:spcBef>
                <a:spcPts val="0"/>
              </a:spcBef>
              <a:spcAft>
                <a:spcPts val="0"/>
              </a:spcAft>
              <a:buNone/>
            </a:pPr>
            <a:br>
              <a:rPr lang="en-GB">
                <a:latin typeface="Ubuntu"/>
                <a:ea typeface="Ubuntu"/>
                <a:cs typeface="Ubuntu"/>
                <a:sym typeface="Ubuntu"/>
              </a:rPr>
            </a:br>
            <a:br>
              <a:rPr lang="en-GB">
                <a:latin typeface="Ubuntu"/>
                <a:ea typeface="Ubuntu"/>
                <a:cs typeface="Ubuntu"/>
                <a:sym typeface="Ubuntu"/>
              </a:rPr>
            </a:br>
            <a:r>
              <a:rPr lang="en-GB">
                <a:latin typeface="Ubuntu"/>
                <a:ea typeface="Ubuntu"/>
                <a:cs typeface="Ubuntu"/>
                <a:sym typeface="Ubuntu"/>
              </a:rPr>
              <a:t>20 22 15 85 </a:t>
            </a:r>
            <a:endParaRPr>
              <a:latin typeface="Ubuntu"/>
              <a:ea typeface="Ubuntu"/>
              <a:cs typeface="Ubuntu"/>
              <a:sym typeface="Ubuntu"/>
            </a:endParaRPr>
          </a:p>
        </p:txBody>
      </p:sp>
      <p:sp>
        <p:nvSpPr>
          <p:cNvPr id="707" name="Google Shape;707;p83"/>
          <p:cNvSpPr txBox="1"/>
          <p:nvPr>
            <p:ph idx="4294967295" type="ctrTitle"/>
          </p:nvPr>
        </p:nvSpPr>
        <p:spPr>
          <a:xfrm>
            <a:off x="757575" y="735100"/>
            <a:ext cx="2568900" cy="89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4200"/>
              <a:t>Kontakt</a:t>
            </a:r>
            <a:endParaRPr sz="4200"/>
          </a:p>
        </p:txBody>
      </p:sp>
      <p:sp>
        <p:nvSpPr>
          <p:cNvPr id="708" name="Google Shape;708;p83"/>
          <p:cNvSpPr txBox="1"/>
          <p:nvPr/>
        </p:nvSpPr>
        <p:spPr>
          <a:xfrm>
            <a:off x="708450" y="1817125"/>
            <a:ext cx="2887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Ubuntu"/>
                <a:ea typeface="Ubuntu"/>
                <a:cs typeface="Ubuntu"/>
                <a:sym typeface="Ubuntu"/>
              </a:rPr>
              <a:t>Support</a:t>
            </a:r>
            <a:endParaRPr b="1">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GB" u="sng">
                <a:solidFill>
                  <a:schemeClr val="hlink"/>
                </a:solidFill>
                <a:latin typeface="Ubuntu"/>
                <a:ea typeface="Ubuntu"/>
                <a:cs typeface="Ubuntu"/>
                <a:sym typeface="Ubuntu"/>
                <a:hlinkClick r:id="rId3"/>
              </a:rPr>
              <a:t>support@firstagenda.dk</a:t>
            </a:r>
            <a:br>
              <a:rPr lang="en-GB">
                <a:latin typeface="Ubuntu"/>
                <a:ea typeface="Ubuntu"/>
                <a:cs typeface="Ubuntu"/>
                <a:sym typeface="Ubuntu"/>
              </a:rPr>
            </a:br>
            <a:endParaRPr>
              <a:latin typeface="Ubuntu"/>
              <a:ea typeface="Ubuntu"/>
              <a:cs typeface="Ubuntu"/>
              <a:sym typeface="Ubuntu"/>
            </a:endParaRPr>
          </a:p>
          <a:p>
            <a:pPr indent="0" lvl="0" marL="0" rtl="0" algn="l">
              <a:spcBef>
                <a:spcPts val="0"/>
              </a:spcBef>
              <a:spcAft>
                <a:spcPts val="0"/>
              </a:spcAft>
              <a:buNone/>
            </a:pPr>
            <a:br>
              <a:rPr lang="en-GB">
                <a:latin typeface="Ubuntu"/>
                <a:ea typeface="Ubuntu"/>
                <a:cs typeface="Ubuntu"/>
                <a:sym typeface="Ubuntu"/>
              </a:rPr>
            </a:br>
            <a:r>
              <a:rPr lang="en-GB">
                <a:latin typeface="Ubuntu"/>
                <a:ea typeface="Ubuntu"/>
                <a:cs typeface="Ubuntu"/>
                <a:sym typeface="Ubuntu"/>
              </a:rPr>
              <a:t>70 259 258</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id="709" name="Google Shape;709;p83"/>
          <p:cNvPicPr preferRelativeResize="0"/>
          <p:nvPr/>
        </p:nvPicPr>
        <p:blipFill>
          <a:blip r:embed="rId4">
            <a:alphaModFix/>
          </a:blip>
          <a:stretch>
            <a:fillRect/>
          </a:stretch>
        </p:blipFill>
        <p:spPr>
          <a:xfrm>
            <a:off x="182850" y="2210675"/>
            <a:ext cx="471199" cy="471199"/>
          </a:xfrm>
          <a:prstGeom prst="rect">
            <a:avLst/>
          </a:prstGeom>
          <a:noFill/>
          <a:ln>
            <a:noFill/>
          </a:ln>
        </p:spPr>
      </p:pic>
      <p:pic>
        <p:nvPicPr>
          <p:cNvPr id="710" name="Google Shape;710;p83"/>
          <p:cNvPicPr preferRelativeResize="0"/>
          <p:nvPr/>
        </p:nvPicPr>
        <p:blipFill>
          <a:blip r:embed="rId5">
            <a:alphaModFix/>
          </a:blip>
          <a:stretch>
            <a:fillRect/>
          </a:stretch>
        </p:blipFill>
        <p:spPr>
          <a:xfrm>
            <a:off x="182850" y="2807350"/>
            <a:ext cx="471200" cy="471200"/>
          </a:xfrm>
          <a:prstGeom prst="rect">
            <a:avLst/>
          </a:prstGeom>
          <a:noFill/>
          <a:ln>
            <a:noFill/>
          </a:ln>
        </p:spPr>
      </p:pic>
      <p:pic>
        <p:nvPicPr>
          <p:cNvPr id="711" name="Google Shape;711;p83"/>
          <p:cNvPicPr preferRelativeResize="0"/>
          <p:nvPr/>
        </p:nvPicPr>
        <p:blipFill>
          <a:blip r:embed="rId4">
            <a:alphaModFix/>
          </a:blip>
          <a:stretch>
            <a:fillRect/>
          </a:stretch>
        </p:blipFill>
        <p:spPr>
          <a:xfrm>
            <a:off x="3012975" y="2269650"/>
            <a:ext cx="471199" cy="471199"/>
          </a:xfrm>
          <a:prstGeom prst="rect">
            <a:avLst/>
          </a:prstGeom>
          <a:noFill/>
          <a:ln>
            <a:noFill/>
          </a:ln>
        </p:spPr>
      </p:pic>
      <p:pic>
        <p:nvPicPr>
          <p:cNvPr id="712" name="Google Shape;712;p83"/>
          <p:cNvPicPr preferRelativeResize="0"/>
          <p:nvPr/>
        </p:nvPicPr>
        <p:blipFill>
          <a:blip r:embed="rId5">
            <a:alphaModFix/>
          </a:blip>
          <a:stretch>
            <a:fillRect/>
          </a:stretch>
        </p:blipFill>
        <p:spPr>
          <a:xfrm>
            <a:off x="3012975" y="2880650"/>
            <a:ext cx="471200" cy="471200"/>
          </a:xfrm>
          <a:prstGeom prst="rect">
            <a:avLst/>
          </a:prstGeom>
          <a:noFill/>
          <a:ln>
            <a:noFill/>
          </a:ln>
        </p:spPr>
      </p:pic>
      <p:pic>
        <p:nvPicPr>
          <p:cNvPr id="713" name="Google Shape;713;p83"/>
          <p:cNvPicPr preferRelativeResize="0"/>
          <p:nvPr/>
        </p:nvPicPr>
        <p:blipFill>
          <a:blip r:embed="rId4">
            <a:alphaModFix/>
          </a:blip>
          <a:stretch>
            <a:fillRect/>
          </a:stretch>
        </p:blipFill>
        <p:spPr>
          <a:xfrm>
            <a:off x="6064225" y="2336150"/>
            <a:ext cx="471199" cy="471199"/>
          </a:xfrm>
          <a:prstGeom prst="rect">
            <a:avLst/>
          </a:prstGeom>
          <a:noFill/>
          <a:ln>
            <a:noFill/>
          </a:ln>
        </p:spPr>
      </p:pic>
      <p:pic>
        <p:nvPicPr>
          <p:cNvPr id="714" name="Google Shape;714;p83"/>
          <p:cNvPicPr preferRelativeResize="0"/>
          <p:nvPr/>
        </p:nvPicPr>
        <p:blipFill>
          <a:blip r:embed="rId5">
            <a:alphaModFix/>
          </a:blip>
          <a:stretch>
            <a:fillRect/>
          </a:stretch>
        </p:blipFill>
        <p:spPr>
          <a:xfrm>
            <a:off x="6064225" y="2880650"/>
            <a:ext cx="471200" cy="471200"/>
          </a:xfrm>
          <a:prstGeom prst="rect">
            <a:avLst/>
          </a:prstGeom>
          <a:noFill/>
          <a:ln>
            <a:noFill/>
          </a:ln>
        </p:spPr>
      </p:pic>
      <p:sp>
        <p:nvSpPr>
          <p:cNvPr id="715" name="Google Shape;715;p83"/>
          <p:cNvSpPr txBox="1"/>
          <p:nvPr/>
        </p:nvSpPr>
        <p:spPr>
          <a:xfrm>
            <a:off x="6605825" y="1874350"/>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latin typeface="Ubuntu"/>
                <a:ea typeface="Ubuntu"/>
                <a:cs typeface="Ubuntu"/>
                <a:sym typeface="Ubuntu"/>
              </a:rPr>
              <a:t>Kasper Dysager</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GB" u="sng">
                <a:solidFill>
                  <a:schemeClr val="hlink"/>
                </a:solidFill>
                <a:latin typeface="Ubuntu"/>
                <a:ea typeface="Ubuntu"/>
                <a:cs typeface="Ubuntu"/>
                <a:sym typeface="Ubuntu"/>
                <a:hlinkClick r:id="rId6"/>
              </a:rPr>
              <a:t>ksd@firstagenda.com</a:t>
            </a:r>
            <a:br>
              <a:rPr lang="en-GB">
                <a:solidFill>
                  <a:schemeClr val="dk1"/>
                </a:solidFill>
                <a:latin typeface="Ubuntu"/>
                <a:ea typeface="Ubuntu"/>
                <a:cs typeface="Ubuntu"/>
                <a:sym typeface="Ubuntu"/>
              </a:rPr>
            </a:br>
            <a:endParaRPr>
              <a:solidFill>
                <a:schemeClr val="dk1"/>
              </a:solidFill>
              <a:latin typeface="Ubuntu"/>
              <a:ea typeface="Ubuntu"/>
              <a:cs typeface="Ubuntu"/>
              <a:sym typeface="Ubuntu"/>
            </a:endParaRPr>
          </a:p>
          <a:p>
            <a:pPr indent="0" lvl="0" marL="0" rtl="0" algn="l">
              <a:spcBef>
                <a:spcPts val="0"/>
              </a:spcBef>
              <a:spcAft>
                <a:spcPts val="0"/>
              </a:spcAft>
              <a:buNone/>
            </a:pPr>
            <a:br>
              <a:rPr lang="en-GB">
                <a:solidFill>
                  <a:schemeClr val="dk1"/>
                </a:solidFill>
                <a:latin typeface="Ubuntu"/>
                <a:ea typeface="Ubuntu"/>
                <a:cs typeface="Ubuntu"/>
                <a:sym typeface="Ubuntu"/>
              </a:rPr>
            </a:br>
            <a:r>
              <a:rPr lang="en-GB">
                <a:solidFill>
                  <a:schemeClr val="dk1"/>
                </a:solidFill>
                <a:latin typeface="Ubuntu"/>
                <a:ea typeface="Ubuntu"/>
                <a:cs typeface="Ubuntu"/>
                <a:sym typeface="Ubuntu"/>
              </a:rPr>
              <a:t>24 84 08 72</a:t>
            </a:r>
            <a:endParaRPr/>
          </a:p>
        </p:txBody>
      </p:sp>
      <p:pic>
        <p:nvPicPr>
          <p:cNvPr id="716" name="Google Shape;716;p83"/>
          <p:cNvPicPr preferRelativeResize="0"/>
          <p:nvPr/>
        </p:nvPicPr>
        <p:blipFill>
          <a:blip r:embed="rId7">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4"/>
          <p:cNvSpPr txBox="1"/>
          <p:nvPr>
            <p:ph type="ctrTitle"/>
          </p:nvPr>
        </p:nvSpPr>
        <p:spPr>
          <a:xfrm>
            <a:off x="2218925" y="991175"/>
            <a:ext cx="4012200" cy="471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0000"/>
              <a:t>?</a:t>
            </a:r>
            <a:endParaRPr sz="40000"/>
          </a:p>
        </p:txBody>
      </p:sp>
      <p:pic>
        <p:nvPicPr>
          <p:cNvPr id="722" name="Google Shape;722;p84"/>
          <p:cNvPicPr preferRelativeResize="0"/>
          <p:nvPr/>
        </p:nvPicPr>
        <p:blipFill>
          <a:blip r:embed="rId3">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68" name="Shape 268"/>
        <p:cNvGrpSpPr/>
        <p:nvPr/>
      </p:nvGrpSpPr>
      <p:grpSpPr>
        <a:xfrm>
          <a:off x="0" y="0"/>
          <a:ext cx="0" cy="0"/>
          <a:chOff x="0" y="0"/>
          <a:chExt cx="0" cy="0"/>
        </a:xfrm>
      </p:grpSpPr>
      <p:pic>
        <p:nvPicPr>
          <p:cNvPr id="269" name="Google Shape;269;p46"/>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70" name="Google Shape;270;p46"/>
          <p:cNvPicPr preferRelativeResize="0"/>
          <p:nvPr/>
        </p:nvPicPr>
        <p:blipFill rotWithShape="1">
          <a:blip r:embed="rId4">
            <a:alphaModFix/>
          </a:blip>
          <a:srcRect b="0" l="0" r="0" t="0"/>
          <a:stretch/>
        </p:blipFill>
        <p:spPr>
          <a:xfrm>
            <a:off x="2014775" y="781800"/>
            <a:ext cx="7329649" cy="4144375"/>
          </a:xfrm>
          <a:prstGeom prst="rect">
            <a:avLst/>
          </a:prstGeom>
          <a:noFill/>
          <a:ln>
            <a:noFill/>
          </a:ln>
        </p:spPr>
      </p:pic>
      <p:pic>
        <p:nvPicPr>
          <p:cNvPr id="271" name="Google Shape;271;p46"/>
          <p:cNvPicPr preferRelativeResize="0"/>
          <p:nvPr/>
        </p:nvPicPr>
        <p:blipFill>
          <a:blip r:embed="rId5">
            <a:alphaModFix/>
          </a:blip>
          <a:stretch>
            <a:fillRect/>
          </a:stretch>
        </p:blipFill>
        <p:spPr>
          <a:xfrm>
            <a:off x="3047875" y="998550"/>
            <a:ext cx="5102725" cy="3191701"/>
          </a:xfrm>
          <a:prstGeom prst="rect">
            <a:avLst/>
          </a:prstGeom>
          <a:noFill/>
          <a:ln>
            <a:noFill/>
          </a:ln>
        </p:spPr>
      </p:pic>
      <p:cxnSp>
        <p:nvCxnSpPr>
          <p:cNvPr id="272" name="Google Shape;272;p46"/>
          <p:cNvCxnSpPr/>
          <p:nvPr/>
        </p:nvCxnSpPr>
        <p:spPr>
          <a:xfrm>
            <a:off x="1977875" y="1993175"/>
            <a:ext cx="1110900" cy="15300"/>
          </a:xfrm>
          <a:prstGeom prst="straightConnector1">
            <a:avLst/>
          </a:prstGeom>
          <a:noFill/>
          <a:ln cap="flat" cmpd="sng" w="76200">
            <a:solidFill>
              <a:schemeClr val="lt1"/>
            </a:solidFill>
            <a:prstDash val="solid"/>
            <a:round/>
            <a:headEnd len="med" w="med" type="none"/>
            <a:tailEnd len="med" w="med" type="triangle"/>
          </a:ln>
        </p:spPr>
      </p:cxnSp>
      <p:sp>
        <p:nvSpPr>
          <p:cNvPr id="273" name="Google Shape;273;p46"/>
          <p:cNvSpPr txBox="1"/>
          <p:nvPr/>
        </p:nvSpPr>
        <p:spPr>
          <a:xfrm>
            <a:off x="156925" y="1638850"/>
            <a:ext cx="2223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Fra forsiden af FirstAgenda Prepare klikker du på “brugere”</a:t>
            </a:r>
            <a:endParaRPr sz="1300"/>
          </a:p>
        </p:txBody>
      </p:sp>
      <p:pic>
        <p:nvPicPr>
          <p:cNvPr id="274" name="Google Shape;274;p46"/>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78" name="Shape 278"/>
        <p:cNvGrpSpPr/>
        <p:nvPr/>
      </p:nvGrpSpPr>
      <p:grpSpPr>
        <a:xfrm>
          <a:off x="0" y="0"/>
          <a:ext cx="0" cy="0"/>
          <a:chOff x="0" y="0"/>
          <a:chExt cx="0" cy="0"/>
        </a:xfrm>
      </p:grpSpPr>
      <p:pic>
        <p:nvPicPr>
          <p:cNvPr id="279" name="Google Shape;279;p47"/>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80" name="Google Shape;280;p47"/>
          <p:cNvPicPr preferRelativeResize="0"/>
          <p:nvPr/>
        </p:nvPicPr>
        <p:blipFill rotWithShape="1">
          <a:blip r:embed="rId4">
            <a:alphaModFix/>
          </a:blip>
          <a:srcRect b="0" l="0" r="0" t="0"/>
          <a:stretch/>
        </p:blipFill>
        <p:spPr>
          <a:xfrm>
            <a:off x="2014775" y="781800"/>
            <a:ext cx="7329649" cy="4144375"/>
          </a:xfrm>
          <a:prstGeom prst="rect">
            <a:avLst/>
          </a:prstGeom>
          <a:noFill/>
          <a:ln>
            <a:noFill/>
          </a:ln>
        </p:spPr>
      </p:pic>
      <p:sp>
        <p:nvSpPr>
          <p:cNvPr id="281" name="Google Shape;281;p47"/>
          <p:cNvSpPr txBox="1"/>
          <p:nvPr/>
        </p:nvSpPr>
        <p:spPr>
          <a:xfrm>
            <a:off x="396525" y="1664325"/>
            <a:ext cx="18210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Klik herefter på “Opret Bruger”</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282" name="Google Shape;282;p47"/>
          <p:cNvPicPr preferRelativeResize="0"/>
          <p:nvPr/>
        </p:nvPicPr>
        <p:blipFill>
          <a:blip r:embed="rId5">
            <a:alphaModFix/>
          </a:blip>
          <a:stretch>
            <a:fillRect/>
          </a:stretch>
        </p:blipFill>
        <p:spPr>
          <a:xfrm>
            <a:off x="3088775" y="1080150"/>
            <a:ext cx="5049001" cy="3145774"/>
          </a:xfrm>
          <a:prstGeom prst="rect">
            <a:avLst/>
          </a:prstGeom>
          <a:noFill/>
          <a:ln>
            <a:noFill/>
          </a:ln>
        </p:spPr>
      </p:pic>
      <p:cxnSp>
        <p:nvCxnSpPr>
          <p:cNvPr id="283" name="Google Shape;283;p47"/>
          <p:cNvCxnSpPr/>
          <p:nvPr/>
        </p:nvCxnSpPr>
        <p:spPr>
          <a:xfrm flipH="1" rot="10800000">
            <a:off x="1977875" y="1733075"/>
            <a:ext cx="2013600" cy="260100"/>
          </a:xfrm>
          <a:prstGeom prst="straightConnector1">
            <a:avLst/>
          </a:prstGeom>
          <a:noFill/>
          <a:ln cap="flat" cmpd="sng" w="76200">
            <a:solidFill>
              <a:schemeClr val="lt1"/>
            </a:solidFill>
            <a:prstDash val="solid"/>
            <a:round/>
            <a:headEnd len="med" w="med" type="none"/>
            <a:tailEnd len="med" w="med" type="triangle"/>
          </a:ln>
        </p:spPr>
      </p:cxnSp>
      <p:pic>
        <p:nvPicPr>
          <p:cNvPr id="284" name="Google Shape;284;p47"/>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88" name="Shape 288"/>
        <p:cNvGrpSpPr/>
        <p:nvPr/>
      </p:nvGrpSpPr>
      <p:grpSpPr>
        <a:xfrm>
          <a:off x="0" y="0"/>
          <a:ext cx="0" cy="0"/>
          <a:chOff x="0" y="0"/>
          <a:chExt cx="0" cy="0"/>
        </a:xfrm>
      </p:grpSpPr>
      <p:pic>
        <p:nvPicPr>
          <p:cNvPr id="289" name="Google Shape;289;p48"/>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90" name="Google Shape;290;p48"/>
          <p:cNvPicPr preferRelativeResize="0"/>
          <p:nvPr/>
        </p:nvPicPr>
        <p:blipFill rotWithShape="1">
          <a:blip r:embed="rId4">
            <a:alphaModFix/>
          </a:blip>
          <a:srcRect b="0" l="0" r="0" t="0"/>
          <a:stretch/>
        </p:blipFill>
        <p:spPr>
          <a:xfrm>
            <a:off x="2014775" y="781800"/>
            <a:ext cx="7329649" cy="4144375"/>
          </a:xfrm>
          <a:prstGeom prst="rect">
            <a:avLst/>
          </a:prstGeom>
          <a:noFill/>
          <a:ln>
            <a:noFill/>
          </a:ln>
        </p:spPr>
      </p:pic>
      <p:sp>
        <p:nvSpPr>
          <p:cNvPr id="291" name="Google Shape;291;p48"/>
          <p:cNvSpPr txBox="1"/>
          <p:nvPr/>
        </p:nvSpPr>
        <p:spPr>
          <a:xfrm>
            <a:off x="493375" y="3285325"/>
            <a:ext cx="20301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Udover stamoplyningerne, skal der tages stilling til den todelte administratorrolle</a:t>
            </a:r>
            <a:endParaRPr b="1" sz="1300">
              <a:solidFill>
                <a:schemeClr val="dk1"/>
              </a:solidFill>
              <a:latin typeface="Ubuntu"/>
              <a:ea typeface="Ubuntu"/>
              <a:cs typeface="Ubuntu"/>
              <a:sym typeface="Ubuntu"/>
            </a:endParaRPr>
          </a:p>
        </p:txBody>
      </p:sp>
      <p:pic>
        <p:nvPicPr>
          <p:cNvPr id="292" name="Google Shape;292;p48"/>
          <p:cNvPicPr preferRelativeResize="0"/>
          <p:nvPr/>
        </p:nvPicPr>
        <p:blipFill>
          <a:blip r:embed="rId5">
            <a:alphaModFix/>
          </a:blip>
          <a:stretch>
            <a:fillRect/>
          </a:stretch>
        </p:blipFill>
        <p:spPr>
          <a:xfrm>
            <a:off x="3088775" y="1080150"/>
            <a:ext cx="5049001" cy="3145774"/>
          </a:xfrm>
          <a:prstGeom prst="rect">
            <a:avLst/>
          </a:prstGeom>
          <a:noFill/>
          <a:ln>
            <a:noFill/>
          </a:ln>
        </p:spPr>
      </p:pic>
      <p:pic>
        <p:nvPicPr>
          <p:cNvPr id="293" name="Google Shape;293;p48"/>
          <p:cNvPicPr preferRelativeResize="0"/>
          <p:nvPr/>
        </p:nvPicPr>
        <p:blipFill>
          <a:blip r:embed="rId6">
            <a:alphaModFix/>
          </a:blip>
          <a:stretch>
            <a:fillRect/>
          </a:stretch>
        </p:blipFill>
        <p:spPr>
          <a:xfrm>
            <a:off x="3030250" y="1050114"/>
            <a:ext cx="5166044" cy="3175799"/>
          </a:xfrm>
          <a:prstGeom prst="rect">
            <a:avLst/>
          </a:prstGeom>
          <a:noFill/>
          <a:ln>
            <a:noFill/>
          </a:ln>
        </p:spPr>
      </p:pic>
      <p:cxnSp>
        <p:nvCxnSpPr>
          <p:cNvPr id="294" name="Google Shape;294;p48"/>
          <p:cNvCxnSpPr/>
          <p:nvPr/>
        </p:nvCxnSpPr>
        <p:spPr>
          <a:xfrm flipH="1" rot="10800000">
            <a:off x="2594700" y="3644775"/>
            <a:ext cx="2345100" cy="30600"/>
          </a:xfrm>
          <a:prstGeom prst="straightConnector1">
            <a:avLst/>
          </a:prstGeom>
          <a:noFill/>
          <a:ln cap="flat" cmpd="sng" w="76200">
            <a:solidFill>
              <a:srgbClr val="003253"/>
            </a:solidFill>
            <a:prstDash val="solid"/>
            <a:round/>
            <a:headEnd len="med" w="med" type="none"/>
            <a:tailEnd len="med" w="med" type="triangle"/>
          </a:ln>
        </p:spPr>
      </p:cxnSp>
      <p:sp>
        <p:nvSpPr>
          <p:cNvPr id="295" name="Google Shape;295;p48"/>
          <p:cNvSpPr txBox="1"/>
          <p:nvPr/>
        </p:nvSpPr>
        <p:spPr>
          <a:xfrm>
            <a:off x="493375" y="1237325"/>
            <a:ext cx="20301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Du bliver nu ført videre til den nye brugeradministration, hvor selve oprettelsen udføres</a:t>
            </a:r>
            <a:endParaRPr b="1" sz="1300">
              <a:solidFill>
                <a:schemeClr val="dk1"/>
              </a:solidFill>
              <a:latin typeface="Ubuntu"/>
              <a:ea typeface="Ubuntu"/>
              <a:cs typeface="Ubuntu"/>
              <a:sym typeface="Ubuntu"/>
            </a:endParaRPr>
          </a:p>
        </p:txBody>
      </p:sp>
      <p:cxnSp>
        <p:nvCxnSpPr>
          <p:cNvPr id="296" name="Google Shape;296;p48"/>
          <p:cNvCxnSpPr/>
          <p:nvPr/>
        </p:nvCxnSpPr>
        <p:spPr>
          <a:xfrm flipH="1" rot="10800000">
            <a:off x="2594700" y="1860075"/>
            <a:ext cx="2345100" cy="30600"/>
          </a:xfrm>
          <a:prstGeom prst="straightConnector1">
            <a:avLst/>
          </a:prstGeom>
          <a:noFill/>
          <a:ln cap="flat" cmpd="sng" w="76200">
            <a:solidFill>
              <a:srgbClr val="003253"/>
            </a:solidFill>
            <a:prstDash val="solid"/>
            <a:round/>
            <a:headEnd len="med" w="med" type="none"/>
            <a:tailEnd len="med" w="med" type="triangle"/>
          </a:ln>
        </p:spPr>
      </p:cxnSp>
      <p:sp>
        <p:nvSpPr>
          <p:cNvPr id="297" name="Google Shape;297;p48"/>
          <p:cNvSpPr txBox="1"/>
          <p:nvPr/>
        </p:nvSpPr>
        <p:spPr>
          <a:xfrm>
            <a:off x="493375" y="2536000"/>
            <a:ext cx="2030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Kan vælge individuelt sprog til invitationen</a:t>
            </a:r>
            <a:endParaRPr b="1" sz="1300">
              <a:solidFill>
                <a:schemeClr val="dk1"/>
              </a:solidFill>
              <a:latin typeface="Ubuntu"/>
              <a:ea typeface="Ubuntu"/>
              <a:cs typeface="Ubuntu"/>
              <a:sym typeface="Ubuntu"/>
            </a:endParaRPr>
          </a:p>
        </p:txBody>
      </p:sp>
      <p:cxnSp>
        <p:nvCxnSpPr>
          <p:cNvPr id="298" name="Google Shape;298;p48"/>
          <p:cNvCxnSpPr/>
          <p:nvPr/>
        </p:nvCxnSpPr>
        <p:spPr>
          <a:xfrm flipH="1" rot="10800000">
            <a:off x="2594700" y="2813200"/>
            <a:ext cx="2345100" cy="30600"/>
          </a:xfrm>
          <a:prstGeom prst="straightConnector1">
            <a:avLst/>
          </a:prstGeom>
          <a:noFill/>
          <a:ln cap="flat" cmpd="sng" w="76200">
            <a:solidFill>
              <a:srgbClr val="003253"/>
            </a:solidFill>
            <a:prstDash val="solid"/>
            <a:round/>
            <a:headEnd len="med" w="med" type="none"/>
            <a:tailEnd len="med" w="med" type="triangle"/>
          </a:ln>
        </p:spPr>
      </p:cxnSp>
      <p:pic>
        <p:nvPicPr>
          <p:cNvPr id="299" name="Google Shape;299;p48"/>
          <p:cNvPicPr preferRelativeResize="0"/>
          <p:nvPr/>
        </p:nvPicPr>
        <p:blipFill>
          <a:blip r:embed="rId7">
            <a:alphaModFix/>
          </a:blip>
          <a:stretch>
            <a:fillRect/>
          </a:stretch>
        </p:blipFill>
        <p:spPr>
          <a:xfrm>
            <a:off x="122900" y="4681526"/>
            <a:ext cx="1714601" cy="345000"/>
          </a:xfrm>
          <a:prstGeom prst="rect">
            <a:avLst/>
          </a:prstGeom>
          <a:noFill/>
          <a:ln>
            <a:noFill/>
          </a:ln>
        </p:spPr>
      </p:pic>
      <p:pic>
        <p:nvPicPr>
          <p:cNvPr id="300" name="Google Shape;300;p48"/>
          <p:cNvPicPr preferRelativeResize="0"/>
          <p:nvPr/>
        </p:nvPicPr>
        <p:blipFill>
          <a:blip r:embed="rId3">
            <a:alphaModFix/>
          </a:blip>
          <a:stretch>
            <a:fillRect/>
          </a:stretch>
        </p:blipFill>
        <p:spPr>
          <a:xfrm rot="-2118919">
            <a:off x="228897" y="1673556"/>
            <a:ext cx="250858" cy="250863"/>
          </a:xfrm>
          <a:prstGeom prst="rect">
            <a:avLst/>
          </a:prstGeom>
          <a:noFill/>
          <a:ln>
            <a:noFill/>
          </a:ln>
        </p:spPr>
      </p:pic>
      <p:pic>
        <p:nvPicPr>
          <p:cNvPr id="301" name="Google Shape;301;p48"/>
          <p:cNvPicPr preferRelativeResize="0"/>
          <p:nvPr/>
        </p:nvPicPr>
        <p:blipFill>
          <a:blip r:embed="rId3">
            <a:alphaModFix/>
          </a:blip>
          <a:stretch>
            <a:fillRect/>
          </a:stretch>
        </p:blipFill>
        <p:spPr>
          <a:xfrm rot="-2118919">
            <a:off x="228897" y="2672468"/>
            <a:ext cx="250858" cy="250863"/>
          </a:xfrm>
          <a:prstGeom prst="rect">
            <a:avLst/>
          </a:prstGeom>
          <a:noFill/>
          <a:ln>
            <a:noFill/>
          </a:ln>
        </p:spPr>
      </p:pic>
      <p:pic>
        <p:nvPicPr>
          <p:cNvPr id="302" name="Google Shape;302;p48"/>
          <p:cNvPicPr preferRelativeResize="0"/>
          <p:nvPr/>
        </p:nvPicPr>
        <p:blipFill>
          <a:blip r:embed="rId3">
            <a:alphaModFix/>
          </a:blip>
          <a:stretch>
            <a:fillRect/>
          </a:stretch>
        </p:blipFill>
        <p:spPr>
          <a:xfrm rot="-2118919">
            <a:off x="228897" y="3701706"/>
            <a:ext cx="250858" cy="2508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06" name="Shape 306"/>
        <p:cNvGrpSpPr/>
        <p:nvPr/>
      </p:nvGrpSpPr>
      <p:grpSpPr>
        <a:xfrm>
          <a:off x="0" y="0"/>
          <a:ext cx="0" cy="0"/>
          <a:chOff x="0" y="0"/>
          <a:chExt cx="0" cy="0"/>
        </a:xfrm>
      </p:grpSpPr>
      <p:pic>
        <p:nvPicPr>
          <p:cNvPr id="307" name="Google Shape;307;p49"/>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08" name="Google Shape;308;p49"/>
          <p:cNvPicPr preferRelativeResize="0"/>
          <p:nvPr/>
        </p:nvPicPr>
        <p:blipFill rotWithShape="1">
          <a:blip r:embed="rId4">
            <a:alphaModFix/>
          </a:blip>
          <a:srcRect b="0" l="0" r="0" t="0"/>
          <a:stretch/>
        </p:blipFill>
        <p:spPr>
          <a:xfrm>
            <a:off x="1214375" y="799775"/>
            <a:ext cx="7329649" cy="4144375"/>
          </a:xfrm>
          <a:prstGeom prst="rect">
            <a:avLst/>
          </a:prstGeom>
          <a:noFill/>
          <a:ln>
            <a:noFill/>
          </a:ln>
        </p:spPr>
      </p:pic>
      <p:pic>
        <p:nvPicPr>
          <p:cNvPr id="309" name="Google Shape;309;p49"/>
          <p:cNvPicPr preferRelativeResize="0"/>
          <p:nvPr/>
        </p:nvPicPr>
        <p:blipFill>
          <a:blip r:embed="rId5">
            <a:alphaModFix/>
          </a:blip>
          <a:stretch>
            <a:fillRect/>
          </a:stretch>
        </p:blipFill>
        <p:spPr>
          <a:xfrm>
            <a:off x="2219750" y="1034814"/>
            <a:ext cx="5166044" cy="3175799"/>
          </a:xfrm>
          <a:prstGeom prst="rect">
            <a:avLst/>
          </a:prstGeom>
          <a:noFill/>
          <a:ln>
            <a:noFill/>
          </a:ln>
        </p:spPr>
      </p:pic>
      <p:sp>
        <p:nvSpPr>
          <p:cNvPr id="310" name="Google Shape;310;p49"/>
          <p:cNvSpPr txBox="1"/>
          <p:nvPr>
            <p:ph idx="4294967295" type="ctrTitle"/>
          </p:nvPr>
        </p:nvSpPr>
        <p:spPr>
          <a:xfrm>
            <a:off x="2574875" y="1090900"/>
            <a:ext cx="5715300" cy="85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chemeClr val="lt1"/>
                </a:solidFill>
              </a:rPr>
              <a:t>Todelt administratorrolle</a:t>
            </a:r>
            <a:endParaRPr>
              <a:solidFill>
                <a:schemeClr val="lt1"/>
              </a:solidFill>
            </a:endParaRPr>
          </a:p>
        </p:txBody>
      </p:sp>
      <p:sp>
        <p:nvSpPr>
          <p:cNvPr id="311" name="Google Shape;311;p49"/>
          <p:cNvSpPr txBox="1"/>
          <p:nvPr/>
        </p:nvSpPr>
        <p:spPr>
          <a:xfrm>
            <a:off x="2722125" y="2355075"/>
            <a:ext cx="1977900" cy="1482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935"/>
              <a:buFont typeface="Arial"/>
              <a:buNone/>
            </a:pPr>
            <a:r>
              <a:rPr b="1" lang="en-GB" sz="1290">
                <a:solidFill>
                  <a:schemeClr val="lt1"/>
                </a:solidFill>
                <a:latin typeface="Ubuntu"/>
                <a:ea typeface="Ubuntu"/>
                <a:cs typeface="Ubuntu"/>
                <a:sym typeface="Ubuntu"/>
              </a:rPr>
              <a:t>Som brugeradministrator kan du invitere og redigere brugere i din organisation.</a:t>
            </a:r>
            <a:endParaRPr b="1" sz="1290">
              <a:solidFill>
                <a:schemeClr val="lt1"/>
              </a:solidFill>
              <a:latin typeface="Ubuntu"/>
              <a:ea typeface="Ubuntu"/>
              <a:cs typeface="Ubuntu"/>
              <a:sym typeface="Ubuntu"/>
            </a:endParaRPr>
          </a:p>
          <a:p>
            <a:pPr indent="0" lvl="0" marL="0" rtl="0" algn="l">
              <a:lnSpc>
                <a:spcPct val="80000"/>
              </a:lnSpc>
              <a:spcBef>
                <a:spcPts val="0"/>
              </a:spcBef>
              <a:spcAft>
                <a:spcPts val="0"/>
              </a:spcAft>
              <a:buClr>
                <a:schemeClr val="dk1"/>
              </a:buClr>
              <a:buSzPts val="935"/>
              <a:buFont typeface="Arial"/>
              <a:buNone/>
            </a:pPr>
            <a:r>
              <a:t/>
            </a:r>
            <a:endParaRPr sz="1290">
              <a:solidFill>
                <a:schemeClr val="lt1"/>
              </a:solidFill>
              <a:latin typeface="Ubuntu Medium"/>
              <a:ea typeface="Ubuntu Medium"/>
              <a:cs typeface="Ubuntu Medium"/>
              <a:sym typeface="Ubuntu Medium"/>
            </a:endParaRPr>
          </a:p>
          <a:p>
            <a:pPr indent="0" lvl="0" marL="0" rtl="0" algn="l">
              <a:lnSpc>
                <a:spcPct val="80000"/>
              </a:lnSpc>
              <a:spcBef>
                <a:spcPts val="0"/>
              </a:spcBef>
              <a:spcAft>
                <a:spcPts val="0"/>
              </a:spcAft>
              <a:buSzPts val="935"/>
              <a:buNone/>
            </a:pPr>
            <a:r>
              <a:t/>
            </a:r>
            <a:endParaRPr sz="1290">
              <a:solidFill>
                <a:schemeClr val="lt1"/>
              </a:solidFill>
              <a:latin typeface="Ubuntu Medium"/>
              <a:ea typeface="Ubuntu Medium"/>
              <a:cs typeface="Ubuntu Medium"/>
              <a:sym typeface="Ubuntu Medium"/>
            </a:endParaRPr>
          </a:p>
        </p:txBody>
      </p:sp>
      <p:sp>
        <p:nvSpPr>
          <p:cNvPr id="312" name="Google Shape;312;p49"/>
          <p:cNvSpPr txBox="1"/>
          <p:nvPr/>
        </p:nvSpPr>
        <p:spPr>
          <a:xfrm>
            <a:off x="2722125" y="1773975"/>
            <a:ext cx="1977900" cy="581100"/>
          </a:xfrm>
          <a:prstGeom prst="rect">
            <a:avLst/>
          </a:prstGeom>
          <a:solidFill>
            <a:srgbClr val="003253"/>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Ubuntu"/>
                <a:ea typeface="Ubuntu"/>
                <a:cs typeface="Ubuntu"/>
                <a:sym typeface="Ubuntu"/>
              </a:rPr>
              <a:t>Må administrere </a:t>
            </a:r>
            <a:endParaRPr b="1" sz="1100">
              <a:solidFill>
                <a:srgbClr val="FFFFFF"/>
              </a:solidFill>
              <a:latin typeface="Ubuntu"/>
              <a:ea typeface="Ubuntu"/>
              <a:cs typeface="Ubuntu"/>
              <a:sym typeface="Ubuntu"/>
            </a:endParaRPr>
          </a:p>
          <a:p>
            <a:pPr indent="0" lvl="0" marL="0" rtl="0" algn="ctr">
              <a:spcBef>
                <a:spcPts val="0"/>
              </a:spcBef>
              <a:spcAft>
                <a:spcPts val="0"/>
              </a:spcAft>
              <a:buNone/>
            </a:pPr>
            <a:r>
              <a:rPr b="1" lang="en-GB" sz="1100">
                <a:solidFill>
                  <a:srgbClr val="FFFFFF"/>
                </a:solidFill>
                <a:latin typeface="Ubuntu"/>
                <a:ea typeface="Ubuntu"/>
                <a:cs typeface="Ubuntu"/>
                <a:sym typeface="Ubuntu"/>
              </a:rPr>
              <a:t>brugere</a:t>
            </a:r>
            <a:endParaRPr b="1" sz="1100">
              <a:solidFill>
                <a:srgbClr val="FFFFFF"/>
              </a:solidFill>
              <a:latin typeface="Ubuntu"/>
              <a:ea typeface="Ubuntu"/>
              <a:cs typeface="Ubuntu"/>
              <a:sym typeface="Ubuntu"/>
            </a:endParaRPr>
          </a:p>
        </p:txBody>
      </p:sp>
      <p:sp>
        <p:nvSpPr>
          <p:cNvPr id="313" name="Google Shape;313;p49"/>
          <p:cNvSpPr txBox="1"/>
          <p:nvPr/>
        </p:nvSpPr>
        <p:spPr>
          <a:xfrm>
            <a:off x="4975275" y="2355075"/>
            <a:ext cx="1977900" cy="1482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GB" sz="1250">
                <a:solidFill>
                  <a:schemeClr val="lt1"/>
                </a:solidFill>
                <a:latin typeface="Ubuntu"/>
                <a:ea typeface="Ubuntu"/>
                <a:cs typeface="Ubuntu"/>
                <a:sym typeface="Ubuntu"/>
              </a:rPr>
              <a:t>Som organisations-</a:t>
            </a:r>
            <a:endParaRPr b="1" sz="1250">
              <a:solidFill>
                <a:schemeClr val="lt1"/>
              </a:solidFill>
              <a:latin typeface="Ubuntu"/>
              <a:ea typeface="Ubuntu"/>
              <a:cs typeface="Ubuntu"/>
              <a:sym typeface="Ubuntu"/>
            </a:endParaRPr>
          </a:p>
          <a:p>
            <a:pPr indent="0" lvl="0" marL="0" rtl="0" algn="l">
              <a:spcBef>
                <a:spcPts val="0"/>
              </a:spcBef>
              <a:spcAft>
                <a:spcPts val="0"/>
              </a:spcAft>
              <a:buSzPts val="935"/>
              <a:buNone/>
            </a:pPr>
            <a:r>
              <a:rPr b="1" lang="en-GB" sz="1250">
                <a:solidFill>
                  <a:schemeClr val="lt1"/>
                </a:solidFill>
                <a:latin typeface="Ubuntu"/>
                <a:ea typeface="Ubuntu"/>
                <a:cs typeface="Ubuntu"/>
                <a:sym typeface="Ubuntu"/>
              </a:rPr>
              <a:t>administrator kan du ændre på de centrale indstillinger i din organisation.</a:t>
            </a:r>
            <a:endParaRPr b="1" sz="1250">
              <a:solidFill>
                <a:schemeClr val="lt1"/>
              </a:solidFill>
              <a:latin typeface="Ubuntu"/>
              <a:ea typeface="Ubuntu"/>
              <a:cs typeface="Ubuntu"/>
              <a:sym typeface="Ubuntu"/>
            </a:endParaRPr>
          </a:p>
        </p:txBody>
      </p:sp>
      <p:sp>
        <p:nvSpPr>
          <p:cNvPr id="314" name="Google Shape;314;p49"/>
          <p:cNvSpPr txBox="1"/>
          <p:nvPr/>
        </p:nvSpPr>
        <p:spPr>
          <a:xfrm>
            <a:off x="4975275" y="1773975"/>
            <a:ext cx="1977900" cy="581100"/>
          </a:xfrm>
          <a:prstGeom prst="rect">
            <a:avLst/>
          </a:prstGeom>
          <a:solidFill>
            <a:srgbClr val="003253"/>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Ubuntu"/>
                <a:ea typeface="Ubuntu"/>
                <a:cs typeface="Ubuntu"/>
                <a:sym typeface="Ubuntu"/>
              </a:rPr>
              <a:t>Må ændre organisastionsindstillinger</a:t>
            </a:r>
            <a:endParaRPr b="1" sz="1100">
              <a:solidFill>
                <a:srgbClr val="FFFFFF"/>
              </a:solidFill>
              <a:latin typeface="Ubuntu"/>
              <a:ea typeface="Ubuntu"/>
              <a:cs typeface="Ubuntu"/>
              <a:sym typeface="Ubuntu"/>
            </a:endParaRPr>
          </a:p>
        </p:txBody>
      </p:sp>
      <p:pic>
        <p:nvPicPr>
          <p:cNvPr id="315" name="Google Shape;315;p49"/>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19" name="Shape 319"/>
        <p:cNvGrpSpPr/>
        <p:nvPr/>
      </p:nvGrpSpPr>
      <p:grpSpPr>
        <a:xfrm>
          <a:off x="0" y="0"/>
          <a:ext cx="0" cy="0"/>
          <a:chOff x="0" y="0"/>
          <a:chExt cx="0" cy="0"/>
        </a:xfrm>
      </p:grpSpPr>
      <p:pic>
        <p:nvPicPr>
          <p:cNvPr id="320" name="Google Shape;320;p50"/>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21" name="Google Shape;321;p50"/>
          <p:cNvPicPr preferRelativeResize="0"/>
          <p:nvPr/>
        </p:nvPicPr>
        <p:blipFill rotWithShape="1">
          <a:blip r:embed="rId4">
            <a:alphaModFix/>
          </a:blip>
          <a:srcRect b="0" l="0" r="0" t="0"/>
          <a:stretch/>
        </p:blipFill>
        <p:spPr>
          <a:xfrm>
            <a:off x="1837500" y="1152113"/>
            <a:ext cx="6706524" cy="3792036"/>
          </a:xfrm>
          <a:prstGeom prst="rect">
            <a:avLst/>
          </a:prstGeom>
          <a:noFill/>
          <a:ln>
            <a:noFill/>
          </a:ln>
        </p:spPr>
      </p:pic>
      <p:pic>
        <p:nvPicPr>
          <p:cNvPr id="322" name="Google Shape;322;p50"/>
          <p:cNvPicPr preferRelativeResize="0"/>
          <p:nvPr/>
        </p:nvPicPr>
        <p:blipFill>
          <a:blip r:embed="rId5">
            <a:alphaModFix/>
          </a:blip>
          <a:stretch>
            <a:fillRect/>
          </a:stretch>
        </p:blipFill>
        <p:spPr>
          <a:xfrm>
            <a:off x="122900" y="4681526"/>
            <a:ext cx="1714601" cy="345000"/>
          </a:xfrm>
          <a:prstGeom prst="rect">
            <a:avLst/>
          </a:prstGeom>
          <a:noFill/>
          <a:ln>
            <a:noFill/>
          </a:ln>
        </p:spPr>
      </p:pic>
      <p:pic>
        <p:nvPicPr>
          <p:cNvPr id="323" name="Google Shape;323;p50"/>
          <p:cNvPicPr preferRelativeResize="0"/>
          <p:nvPr/>
        </p:nvPicPr>
        <p:blipFill>
          <a:blip r:embed="rId6">
            <a:alphaModFix/>
          </a:blip>
          <a:stretch>
            <a:fillRect/>
          </a:stretch>
        </p:blipFill>
        <p:spPr>
          <a:xfrm>
            <a:off x="2834425" y="1391675"/>
            <a:ext cx="4592876" cy="2880126"/>
          </a:xfrm>
          <a:prstGeom prst="rect">
            <a:avLst/>
          </a:prstGeom>
          <a:noFill/>
          <a:ln>
            <a:noFill/>
          </a:ln>
        </p:spPr>
      </p:pic>
      <p:sp>
        <p:nvSpPr>
          <p:cNvPr id="324" name="Google Shape;324;p50"/>
          <p:cNvSpPr txBox="1"/>
          <p:nvPr/>
        </p:nvSpPr>
        <p:spPr>
          <a:xfrm>
            <a:off x="355750" y="1466725"/>
            <a:ext cx="2030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Du bliver automatisk ført tilbage til brugerlisten i Prepare</a:t>
            </a:r>
            <a:endParaRPr b="1" sz="1300">
              <a:solidFill>
                <a:schemeClr val="dk1"/>
              </a:solidFill>
              <a:latin typeface="Ubuntu"/>
              <a:ea typeface="Ubuntu"/>
              <a:cs typeface="Ubuntu"/>
              <a:sym typeface="Ubuntu"/>
            </a:endParaRPr>
          </a:p>
        </p:txBody>
      </p:sp>
      <p:cxnSp>
        <p:nvCxnSpPr>
          <p:cNvPr id="325" name="Google Shape;325;p50"/>
          <p:cNvCxnSpPr/>
          <p:nvPr/>
        </p:nvCxnSpPr>
        <p:spPr>
          <a:xfrm flipH="1" rot="10800000">
            <a:off x="4337000" y="2286700"/>
            <a:ext cx="2345100" cy="30600"/>
          </a:xfrm>
          <a:prstGeom prst="straightConnector1">
            <a:avLst/>
          </a:prstGeom>
          <a:noFill/>
          <a:ln cap="flat" cmpd="sng" w="76200">
            <a:solidFill>
              <a:srgbClr val="003253"/>
            </a:solidFill>
            <a:prstDash val="solid"/>
            <a:round/>
            <a:headEnd len="med" w="med" type="none"/>
            <a:tailEnd len="med" w="med" type="triangle"/>
          </a:ln>
        </p:spPr>
      </p:cxnSp>
      <p:cxnSp>
        <p:nvCxnSpPr>
          <p:cNvPr id="326" name="Google Shape;326;p50"/>
          <p:cNvCxnSpPr/>
          <p:nvPr/>
        </p:nvCxnSpPr>
        <p:spPr>
          <a:xfrm flipH="1" rot="10800000">
            <a:off x="1498025" y="2709575"/>
            <a:ext cx="2345100" cy="30600"/>
          </a:xfrm>
          <a:prstGeom prst="straightConnector1">
            <a:avLst/>
          </a:prstGeom>
          <a:noFill/>
          <a:ln cap="flat" cmpd="sng" w="76200">
            <a:solidFill>
              <a:srgbClr val="003253"/>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Agenda Master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