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y="5143500" cx="9144000"/>
  <p:notesSz cx="6858000" cy="9144000"/>
  <p:embeddedFontLst>
    <p:embeddedFont>
      <p:font typeface="Ubuntu"/>
      <p:regular r:id="rId48"/>
      <p:bold r:id="rId49"/>
      <p:italic r:id="rId50"/>
      <p:boldItalic r:id="rId51"/>
    </p:embeddedFont>
    <p:embeddedFont>
      <p:font typeface="Roboto"/>
      <p:regular r:id="rId52"/>
      <p:bold r:id="rId53"/>
      <p:italic r:id="rId54"/>
      <p:boldItalic r:id="rId55"/>
    </p:embeddedFont>
    <p:embeddedFont>
      <p:font typeface="Open Sans"/>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Maria Bertelsen"/>
  <p:cmAuthor clrIdx="1" id="1" initials="" lastIdx="1" name="Charlotte Rahbek"/>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font" Target="fonts/Ubuntu-regular.fntdata"/><Relationship Id="rId47" Type="http://schemas.openxmlformats.org/officeDocument/2006/relationships/slide" Target="slides/slide41.xml"/><Relationship Id="rId49" Type="http://schemas.openxmlformats.org/officeDocument/2006/relationships/font" Target="fonts/Ubuntu-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Ubuntu-boldItalic.fntdata"/><Relationship Id="rId50" Type="http://schemas.openxmlformats.org/officeDocument/2006/relationships/font" Target="fonts/Ubuntu-italic.fntdata"/><Relationship Id="rId53" Type="http://schemas.openxmlformats.org/officeDocument/2006/relationships/font" Target="fonts/Roboto-bold.fntdata"/><Relationship Id="rId52" Type="http://schemas.openxmlformats.org/officeDocument/2006/relationships/font" Target="fonts/Roboto-regular.fntdata"/><Relationship Id="rId11" Type="http://schemas.openxmlformats.org/officeDocument/2006/relationships/slide" Target="slides/slide5.xml"/><Relationship Id="rId55" Type="http://schemas.openxmlformats.org/officeDocument/2006/relationships/font" Target="fonts/Roboto-boldItalic.fntdata"/><Relationship Id="rId10" Type="http://schemas.openxmlformats.org/officeDocument/2006/relationships/slide" Target="slides/slide4.xml"/><Relationship Id="rId54" Type="http://schemas.openxmlformats.org/officeDocument/2006/relationships/font" Target="fonts/Roboto-italic.fntdata"/><Relationship Id="rId13" Type="http://schemas.openxmlformats.org/officeDocument/2006/relationships/slide" Target="slides/slide7.xml"/><Relationship Id="rId57" Type="http://schemas.openxmlformats.org/officeDocument/2006/relationships/font" Target="fonts/OpenSans-bold.fntdata"/><Relationship Id="rId12" Type="http://schemas.openxmlformats.org/officeDocument/2006/relationships/slide" Target="slides/slide6.xml"/><Relationship Id="rId56" Type="http://schemas.openxmlformats.org/officeDocument/2006/relationships/font" Target="fonts/OpenSans-regular.fntdata"/><Relationship Id="rId15" Type="http://schemas.openxmlformats.org/officeDocument/2006/relationships/slide" Target="slides/slide9.xml"/><Relationship Id="rId59" Type="http://schemas.openxmlformats.org/officeDocument/2006/relationships/font" Target="fonts/OpenSans-boldItalic.fntdata"/><Relationship Id="rId14" Type="http://schemas.openxmlformats.org/officeDocument/2006/relationships/slide" Target="slides/slide8.xml"/><Relationship Id="rId58" Type="http://schemas.openxmlformats.org/officeDocument/2006/relationships/font" Target="fonts/OpenSans-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4-12T08:38:04.000">
    <p:pos x="6000" y="0"/>
    <p:text>@charlotte.rahbek@visma.com @andreas.orntoft@visma.com I Live klikker man i dag ikke Opret invitation? Her importerer vi i udgangspunktet brugerne fra Prepare og i sjældne tilfælde opretter vi brugerne manuelt.. Så jeg ved ikke helt hvad vi vil fortælle med denne? Den bliver vel overflødig at fortælle noget om, når det kommer til Live? :-)</p:text>
  </p:cm>
  <p:cm authorId="1" idx="1" dt="2023-04-12T08:38:04.000">
    <p:pos x="6000" y="0"/>
    <p:text>Det vil fortsat være således at største parten af brugere bliver importeret fra Prepare, men det skal være muligt at oprette brugere som f.eks pludselig skal deltage på et Live møde. Det er vigtigt at admin ikke skal til at oprette brugeren i Prepare og dernæst overføre mødet påny i Live for at den nye bruger for adgang. Så det er mere for at eventuelle mødedeltagere kan få hurtig adgang til Live. Når man klikker på "Opret invitation" i Live, så vil de også ramme den nye brugeradministration. 
Vigtigt at understrege, at hovedvejen til oprettelse af bruger er via overførslen fra Prepare.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xxxx@kommune.no"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2ccacc42a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2ccacc42a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290a313e99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290a313e99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28611672f2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28611672f2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28611672f2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28611672f2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28611672f2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28611672f2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28611672f2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228611672f2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28611672f2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228611672f2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28611672f2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228611672f2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28611672f2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228611672f2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28611672f2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228611672f2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dff408bd2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1dff408bd2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28611672f2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228611672f2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Tidligere var det slik at brukerne skulle angi brukernavn og passord etter opprettelsen var avsluttet for å logge ind. Nu kommer brukeren direkte inn etter opprettelse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28611672f2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228611672f2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
                <a:solidFill>
                  <a:schemeClr val="dk1"/>
                </a:solidFill>
              </a:rPr>
              <a:t>Charlotte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28611672f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228611672f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1dff408bd2e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1dff408bd2e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28611672f2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228611672f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28611672f2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228611672f2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28611672f2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228611672f2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290a313e99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2290a313e99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228611672f2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228611672f2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28611672f2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228611672f2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Mødedeltageren kan ændre sin notifikationsmail. Dvs. notifiktioner kan sendes til en anden mail end f.eks. Politikerens </a:t>
            </a:r>
            <a:r>
              <a:rPr lang="no" u="sng">
                <a:solidFill>
                  <a:schemeClr val="hlink"/>
                </a:solidFill>
                <a:hlinkClick r:id="rId2"/>
              </a:rPr>
              <a:t>xxxx@kommune.no</a:t>
            </a:r>
            <a:r>
              <a:rPr lang="no"/>
              <a:t> </a:t>
            </a:r>
            <a:r>
              <a:rPr lang="no"/>
              <a:t>.</a:t>
            </a:r>
            <a:r>
              <a:rPr lang="no"/>
              <a:t>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dff408bd2e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1dff408bd2e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28611672f2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228611672f2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28611672f2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228611672f2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28611672f2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228611672f2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28611672f2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228611672f2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28611672f2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228611672f2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1e11df18e06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1e11df18e06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228611672f2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228611672f2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
                <a:solidFill>
                  <a:schemeClr val="dk1"/>
                </a:solidFill>
              </a:rPr>
              <a:t>Charlotte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28611672f2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228611672f2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228611672f2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228611672f2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28611672f2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228611672f2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
                <a:solidFill>
                  <a:schemeClr val="dk1"/>
                </a:solidFill>
              </a:rPr>
              <a:t>Charlotte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dd3f4ae61f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dd3f4ae61f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Charlotte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230ab00a4ea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230ab00a4ea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228611672f2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228611672f2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dff55a046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dff55a046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dff55a046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dff55a046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dff408bd2e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1dff408bd2e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dff55a0463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1dff55a046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290a313e9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290a313e9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
                <a:solidFill>
                  <a:schemeClr val="dk1"/>
                </a:solidFill>
              </a:rPr>
              <a:t>MERK: Lever op til kravene for universell utforming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7.png"/><Relationship Id="rId4" Type="http://schemas.openxmlformats.org/officeDocument/2006/relationships/image" Target="../media/image2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3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3.png"/><Relationship Id="rId4"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1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2733775" y="-4535750"/>
            <a:ext cx="10121074" cy="10112651"/>
          </a:xfrm>
          <a:prstGeom prst="rect">
            <a:avLst/>
          </a:prstGeom>
          <a:noFill/>
          <a:ln>
            <a:noFill/>
          </a:ln>
        </p:spPr>
      </p:pic>
      <p:pic>
        <p:nvPicPr>
          <p:cNvPr id="11" name="Google Shape;11;p2"/>
          <p:cNvPicPr preferRelativeResize="0"/>
          <p:nvPr/>
        </p:nvPicPr>
        <p:blipFill>
          <a:blip r:embed="rId3">
            <a:alphaModFix/>
          </a:blip>
          <a:stretch>
            <a:fillRect/>
          </a:stretch>
        </p:blipFill>
        <p:spPr>
          <a:xfrm>
            <a:off x="6918038" y="-12"/>
            <a:ext cx="2390775" cy="2390775"/>
          </a:xfrm>
          <a:prstGeom prst="rect">
            <a:avLst/>
          </a:prstGeom>
          <a:noFill/>
          <a:ln>
            <a:noFill/>
          </a:ln>
        </p:spPr>
      </p:pic>
      <p:pic>
        <p:nvPicPr>
          <p:cNvPr id="12" name="Google Shape;12;p2"/>
          <p:cNvPicPr preferRelativeResize="0"/>
          <p:nvPr/>
        </p:nvPicPr>
        <p:blipFill>
          <a:blip r:embed="rId4">
            <a:alphaModFix/>
          </a:blip>
          <a:stretch>
            <a:fillRect/>
          </a:stretch>
        </p:blipFill>
        <p:spPr>
          <a:xfrm>
            <a:off x="7265950" y="1017725"/>
            <a:ext cx="2042875" cy="4371325"/>
          </a:xfrm>
          <a:prstGeom prst="rect">
            <a:avLst/>
          </a:prstGeom>
          <a:noFill/>
          <a:ln>
            <a:noFill/>
          </a:ln>
        </p:spPr>
      </p:pic>
      <p:sp>
        <p:nvSpPr>
          <p:cNvPr id="13" name="Google Shape;13;p2"/>
          <p:cNvSpPr txBox="1"/>
          <p:nvPr>
            <p:ph type="ctrTitle"/>
          </p:nvPr>
        </p:nvSpPr>
        <p:spPr>
          <a:xfrm>
            <a:off x="707450" y="1777950"/>
            <a:ext cx="5715300" cy="20526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5200"/>
              <a:buNone/>
              <a:defRPr sz="5200">
                <a:solidFill>
                  <a:schemeClr val="l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pic>
        <p:nvPicPr>
          <p:cNvPr id="15" name="Google Shape;15;p2"/>
          <p:cNvPicPr preferRelativeResize="0"/>
          <p:nvPr/>
        </p:nvPicPr>
        <p:blipFill>
          <a:blip r:embed="rId5">
            <a:alphaModFix/>
          </a:blip>
          <a:stretch>
            <a:fillRect/>
          </a:stretch>
        </p:blipFill>
        <p:spPr>
          <a:xfrm>
            <a:off x="707450" y="436448"/>
            <a:ext cx="2436951" cy="4903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p:cSld name="TITLE_2_1_1_1_1_1_1_1_1">
    <p:bg>
      <p:bgPr>
        <a:solidFill>
          <a:schemeClr val="lt1"/>
        </a:solidFill>
      </p:bgPr>
    </p:bg>
    <p:spTree>
      <p:nvGrpSpPr>
        <p:cNvPr id="60" name="Shape 60"/>
        <p:cNvGrpSpPr/>
        <p:nvPr/>
      </p:nvGrpSpPr>
      <p:grpSpPr>
        <a:xfrm>
          <a:off x="0" y="0"/>
          <a:ext cx="0" cy="0"/>
          <a:chOff x="0" y="0"/>
          <a:chExt cx="0" cy="0"/>
        </a:xfrm>
      </p:grpSpPr>
      <p:sp>
        <p:nvSpPr>
          <p:cNvPr id="61" name="Google Shape;61;p11"/>
          <p:cNvSpPr/>
          <p:nvPr>
            <p:ph idx="2" type="pic"/>
          </p:nvPr>
        </p:nvSpPr>
        <p:spPr>
          <a:xfrm>
            <a:off x="4915025" y="855000"/>
            <a:ext cx="3433500" cy="3433500"/>
          </a:xfrm>
          <a:prstGeom prst="ellipse">
            <a:avLst/>
          </a:prstGeom>
          <a:noFill/>
          <a:ln>
            <a:noFill/>
          </a:ln>
        </p:spPr>
      </p:sp>
      <p:sp>
        <p:nvSpPr>
          <p:cNvPr id="62" name="Google Shape;62;p11"/>
          <p:cNvSpPr txBox="1"/>
          <p:nvPr>
            <p:ph type="ctrTitle"/>
          </p:nvPr>
        </p:nvSpPr>
        <p:spPr>
          <a:xfrm>
            <a:off x="728775" y="1501675"/>
            <a:ext cx="4012200" cy="24501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4900"/>
              <a:buNone/>
              <a:defRPr sz="49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3" name="Google Shape;63;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pic>
        <p:nvPicPr>
          <p:cNvPr id="64" name="Google Shape;64;p11"/>
          <p:cNvPicPr preferRelativeResize="0"/>
          <p:nvPr/>
        </p:nvPicPr>
        <p:blipFill>
          <a:blip r:embed="rId2">
            <a:alphaModFix/>
          </a:blip>
          <a:stretch>
            <a:fillRect/>
          </a:stretch>
        </p:blipFill>
        <p:spPr>
          <a:xfrm rot="1755254">
            <a:off x="8211028" y="3146020"/>
            <a:ext cx="1309019" cy="1309010"/>
          </a:xfrm>
          <a:prstGeom prst="rect">
            <a:avLst/>
          </a:prstGeom>
          <a:noFill/>
          <a:ln>
            <a:noFill/>
          </a:ln>
        </p:spPr>
      </p:pic>
      <p:pic>
        <p:nvPicPr>
          <p:cNvPr id="65" name="Google Shape;65;p11"/>
          <p:cNvPicPr preferRelativeResize="0"/>
          <p:nvPr/>
        </p:nvPicPr>
        <p:blipFill rotWithShape="1">
          <a:blip r:embed="rId3">
            <a:alphaModFix/>
          </a:blip>
          <a:srcRect b="0" l="0" r="0" t="0"/>
          <a:stretch/>
        </p:blipFill>
        <p:spPr>
          <a:xfrm rot="-1195161">
            <a:off x="7329093" y="477545"/>
            <a:ext cx="1852688" cy="185268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p:cSld name="TITLE_2_1_1_1_1_1_1_1_1_1">
    <p:bg>
      <p:bgPr>
        <a:solidFill>
          <a:schemeClr val="lt1"/>
        </a:solidFill>
      </p:bgPr>
    </p:bg>
    <p:spTree>
      <p:nvGrpSpPr>
        <p:cNvPr id="66" name="Shape 66"/>
        <p:cNvGrpSpPr/>
        <p:nvPr/>
      </p:nvGrpSpPr>
      <p:grpSpPr>
        <a:xfrm>
          <a:off x="0" y="0"/>
          <a:ext cx="0" cy="0"/>
          <a:chOff x="0" y="0"/>
          <a:chExt cx="0" cy="0"/>
        </a:xfrm>
      </p:grpSpPr>
      <p:pic>
        <p:nvPicPr>
          <p:cNvPr id="67" name="Google Shape;67;p12"/>
          <p:cNvPicPr preferRelativeResize="0"/>
          <p:nvPr/>
        </p:nvPicPr>
        <p:blipFill>
          <a:blip r:embed="rId2">
            <a:alphaModFix/>
          </a:blip>
          <a:stretch>
            <a:fillRect/>
          </a:stretch>
        </p:blipFill>
        <p:spPr>
          <a:xfrm>
            <a:off x="-20400" y="-25000"/>
            <a:ext cx="6297549" cy="4458699"/>
          </a:xfrm>
          <a:prstGeom prst="rect">
            <a:avLst/>
          </a:prstGeom>
          <a:noFill/>
          <a:ln>
            <a:noFill/>
          </a:ln>
        </p:spPr>
      </p:pic>
      <p:sp>
        <p:nvSpPr>
          <p:cNvPr id="68" name="Google Shape;68;p12"/>
          <p:cNvSpPr txBox="1"/>
          <p:nvPr>
            <p:ph type="ctrTitle"/>
          </p:nvPr>
        </p:nvSpPr>
        <p:spPr>
          <a:xfrm>
            <a:off x="621725" y="563700"/>
            <a:ext cx="4012200" cy="24501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4900"/>
              <a:buNone/>
              <a:defRPr sz="4900">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9" name="Google Shape;6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pic>
        <p:nvPicPr>
          <p:cNvPr id="70" name="Google Shape;70;p12"/>
          <p:cNvPicPr preferRelativeResize="0"/>
          <p:nvPr/>
        </p:nvPicPr>
        <p:blipFill rotWithShape="1">
          <a:blip r:embed="rId3">
            <a:alphaModFix/>
          </a:blip>
          <a:srcRect b="0" l="0" r="0" t="0"/>
          <a:stretch/>
        </p:blipFill>
        <p:spPr>
          <a:xfrm rot="-1">
            <a:off x="6887650" y="1523425"/>
            <a:ext cx="1611600" cy="1611599"/>
          </a:xfrm>
          <a:prstGeom prst="rect">
            <a:avLst/>
          </a:prstGeom>
          <a:noFill/>
          <a:ln>
            <a:noFill/>
          </a:ln>
        </p:spPr>
      </p:pic>
      <p:pic>
        <p:nvPicPr>
          <p:cNvPr id="71" name="Google Shape;71;p12"/>
          <p:cNvPicPr preferRelativeResize="0"/>
          <p:nvPr/>
        </p:nvPicPr>
        <p:blipFill>
          <a:blip r:embed="rId4">
            <a:alphaModFix/>
          </a:blip>
          <a:stretch>
            <a:fillRect/>
          </a:stretch>
        </p:blipFill>
        <p:spPr>
          <a:xfrm>
            <a:off x="6517375" y="-76475"/>
            <a:ext cx="2021651" cy="533552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p:cSld name="TITLE_2_1_1_1_1_1_1_1_1_1_2">
    <p:bg>
      <p:bgPr>
        <a:solidFill>
          <a:schemeClr val="lt1"/>
        </a:solidFill>
      </p:bgPr>
    </p:bg>
    <p:spTree>
      <p:nvGrpSpPr>
        <p:cNvPr id="72" name="Shape 72"/>
        <p:cNvGrpSpPr/>
        <p:nvPr/>
      </p:nvGrpSpPr>
      <p:grpSpPr>
        <a:xfrm>
          <a:off x="0" y="0"/>
          <a:ext cx="0" cy="0"/>
          <a:chOff x="0" y="0"/>
          <a:chExt cx="0" cy="0"/>
        </a:xfrm>
      </p:grpSpPr>
      <p:pic>
        <p:nvPicPr>
          <p:cNvPr id="73" name="Google Shape;73;p13"/>
          <p:cNvPicPr preferRelativeResize="0"/>
          <p:nvPr/>
        </p:nvPicPr>
        <p:blipFill>
          <a:blip r:embed="rId2">
            <a:alphaModFix/>
          </a:blip>
          <a:stretch>
            <a:fillRect/>
          </a:stretch>
        </p:blipFill>
        <p:spPr>
          <a:xfrm>
            <a:off x="-20400" y="-25000"/>
            <a:ext cx="6297549" cy="4458699"/>
          </a:xfrm>
          <a:prstGeom prst="rect">
            <a:avLst/>
          </a:prstGeom>
          <a:noFill/>
          <a:ln>
            <a:noFill/>
          </a:ln>
        </p:spPr>
      </p:pic>
      <p:sp>
        <p:nvSpPr>
          <p:cNvPr id="74" name="Google Shape;74;p13"/>
          <p:cNvSpPr txBox="1"/>
          <p:nvPr>
            <p:ph type="ctrTitle"/>
          </p:nvPr>
        </p:nvSpPr>
        <p:spPr>
          <a:xfrm>
            <a:off x="621725" y="563700"/>
            <a:ext cx="4012200" cy="24501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4900"/>
              <a:buNone/>
              <a:defRPr sz="4900">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5" name="Google Shape;75;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pic>
        <p:nvPicPr>
          <p:cNvPr id="76" name="Google Shape;76;p13"/>
          <p:cNvPicPr preferRelativeResize="0"/>
          <p:nvPr/>
        </p:nvPicPr>
        <p:blipFill rotWithShape="1">
          <a:blip r:embed="rId3">
            <a:alphaModFix/>
          </a:blip>
          <a:srcRect b="0" l="0" r="0" t="0"/>
          <a:stretch/>
        </p:blipFill>
        <p:spPr>
          <a:xfrm rot="-1">
            <a:off x="6887650" y="1523425"/>
            <a:ext cx="1611600" cy="1611599"/>
          </a:xfrm>
          <a:prstGeom prst="rect">
            <a:avLst/>
          </a:prstGeom>
          <a:noFill/>
          <a:ln>
            <a:noFill/>
          </a:ln>
        </p:spPr>
      </p:pic>
      <p:pic>
        <p:nvPicPr>
          <p:cNvPr id="77" name="Google Shape;77;p13"/>
          <p:cNvPicPr preferRelativeResize="0"/>
          <p:nvPr/>
        </p:nvPicPr>
        <p:blipFill rotWithShape="1">
          <a:blip r:embed="rId4">
            <a:alphaModFix/>
          </a:blip>
          <a:srcRect b="0" l="0" r="0" t="0"/>
          <a:stretch/>
        </p:blipFill>
        <p:spPr>
          <a:xfrm>
            <a:off x="6517375" y="-76475"/>
            <a:ext cx="2021651" cy="533552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p:cSld name="TITLE_2_1_1_1_1_1_1_1_1_1_2_1">
    <p:bg>
      <p:bgPr>
        <a:solidFill>
          <a:schemeClr val="lt1"/>
        </a:solidFill>
      </p:bgPr>
    </p:bg>
    <p:spTree>
      <p:nvGrpSpPr>
        <p:cNvPr id="78" name="Shape 78"/>
        <p:cNvGrpSpPr/>
        <p:nvPr/>
      </p:nvGrpSpPr>
      <p:grpSpPr>
        <a:xfrm>
          <a:off x="0" y="0"/>
          <a:ext cx="0" cy="0"/>
          <a:chOff x="0" y="0"/>
          <a:chExt cx="0" cy="0"/>
        </a:xfrm>
      </p:grpSpPr>
      <p:pic>
        <p:nvPicPr>
          <p:cNvPr id="79" name="Google Shape;79;p14"/>
          <p:cNvPicPr preferRelativeResize="0"/>
          <p:nvPr/>
        </p:nvPicPr>
        <p:blipFill>
          <a:blip r:embed="rId2">
            <a:alphaModFix/>
          </a:blip>
          <a:stretch>
            <a:fillRect/>
          </a:stretch>
        </p:blipFill>
        <p:spPr>
          <a:xfrm>
            <a:off x="-20400" y="-25000"/>
            <a:ext cx="6297549" cy="4458699"/>
          </a:xfrm>
          <a:prstGeom prst="rect">
            <a:avLst/>
          </a:prstGeom>
          <a:noFill/>
          <a:ln>
            <a:noFill/>
          </a:ln>
        </p:spPr>
      </p:pic>
      <p:sp>
        <p:nvSpPr>
          <p:cNvPr id="80" name="Google Shape;80;p14"/>
          <p:cNvSpPr txBox="1"/>
          <p:nvPr>
            <p:ph type="ctrTitle"/>
          </p:nvPr>
        </p:nvSpPr>
        <p:spPr>
          <a:xfrm>
            <a:off x="621725" y="563700"/>
            <a:ext cx="4012200" cy="24501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4900"/>
              <a:buNone/>
              <a:defRPr sz="4900">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1" name="Google Shape;81;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pic>
        <p:nvPicPr>
          <p:cNvPr id="82" name="Google Shape;82;p14"/>
          <p:cNvPicPr preferRelativeResize="0"/>
          <p:nvPr/>
        </p:nvPicPr>
        <p:blipFill rotWithShape="1">
          <a:blip r:embed="rId3">
            <a:alphaModFix/>
          </a:blip>
          <a:srcRect b="0" l="0" r="0" t="0"/>
          <a:stretch/>
        </p:blipFill>
        <p:spPr>
          <a:xfrm rot="-1">
            <a:off x="6887650" y="1523425"/>
            <a:ext cx="1611600" cy="1611599"/>
          </a:xfrm>
          <a:prstGeom prst="rect">
            <a:avLst/>
          </a:prstGeom>
          <a:noFill/>
          <a:ln>
            <a:noFill/>
          </a:ln>
        </p:spPr>
      </p:pic>
      <p:pic>
        <p:nvPicPr>
          <p:cNvPr id="83" name="Google Shape;83;p14"/>
          <p:cNvPicPr preferRelativeResize="0"/>
          <p:nvPr/>
        </p:nvPicPr>
        <p:blipFill rotWithShape="1">
          <a:blip r:embed="rId4">
            <a:alphaModFix/>
          </a:blip>
          <a:srcRect b="0" l="0" r="0" t="0"/>
          <a:stretch/>
        </p:blipFill>
        <p:spPr>
          <a:xfrm>
            <a:off x="6517375" y="-76475"/>
            <a:ext cx="2021651" cy="533552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p:cSld name="TITLE_2_1_1_1_1_1_1_1_1_1_2_1_1">
    <p:bg>
      <p:bgPr>
        <a:solidFill>
          <a:srgbClr val="F0E0D8"/>
        </a:solidFill>
      </p:bgPr>
    </p:bg>
    <p:spTree>
      <p:nvGrpSpPr>
        <p:cNvPr id="84" name="Shape 84"/>
        <p:cNvGrpSpPr/>
        <p:nvPr/>
      </p:nvGrpSpPr>
      <p:grpSpPr>
        <a:xfrm>
          <a:off x="0" y="0"/>
          <a:ext cx="0" cy="0"/>
          <a:chOff x="0" y="0"/>
          <a:chExt cx="0" cy="0"/>
        </a:xfrm>
      </p:grpSpPr>
      <p:sp>
        <p:nvSpPr>
          <p:cNvPr id="85" name="Google Shape;85;p15"/>
          <p:cNvSpPr/>
          <p:nvPr>
            <p:ph idx="2" type="pic"/>
          </p:nvPr>
        </p:nvSpPr>
        <p:spPr>
          <a:xfrm rot="569489">
            <a:off x="-975920" y="-2728182"/>
            <a:ext cx="8819842" cy="7937710"/>
          </a:xfrm>
          <a:prstGeom prst="triangle">
            <a:avLst>
              <a:gd fmla="val 50000" name="adj"/>
            </a:avLst>
          </a:prstGeom>
          <a:noFill/>
          <a:ln>
            <a:noFill/>
          </a:ln>
        </p:spPr>
      </p:sp>
      <p:sp>
        <p:nvSpPr>
          <p:cNvPr id="86" name="Google Shape;86;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
        <p:nvSpPr>
          <p:cNvPr id="87" name="Google Shape;87;p15"/>
          <p:cNvSpPr txBox="1"/>
          <p:nvPr>
            <p:ph type="ctrTitle"/>
          </p:nvPr>
        </p:nvSpPr>
        <p:spPr>
          <a:xfrm>
            <a:off x="621725" y="563700"/>
            <a:ext cx="4012200" cy="12642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3600"/>
              <a:buNone/>
              <a:defRPr sz="36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pic>
        <p:nvPicPr>
          <p:cNvPr id="88" name="Google Shape;88;p15"/>
          <p:cNvPicPr preferRelativeResize="0"/>
          <p:nvPr/>
        </p:nvPicPr>
        <p:blipFill>
          <a:blip r:embed="rId2">
            <a:alphaModFix/>
          </a:blip>
          <a:stretch>
            <a:fillRect/>
          </a:stretch>
        </p:blipFill>
        <p:spPr>
          <a:xfrm>
            <a:off x="6258368" y="-1474550"/>
            <a:ext cx="5330913" cy="514349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2">
  <p:cSld name="TITLE_2_1_1_1_1_1_1_1_1_1_2_1_1_2">
    <p:bg>
      <p:bgPr>
        <a:solidFill>
          <a:srgbClr val="F0E0D8"/>
        </a:solidFill>
      </p:bgPr>
    </p:bg>
    <p:spTree>
      <p:nvGrpSpPr>
        <p:cNvPr id="89" name="Shape 89"/>
        <p:cNvGrpSpPr/>
        <p:nvPr/>
      </p:nvGrpSpPr>
      <p:grpSpPr>
        <a:xfrm>
          <a:off x="0" y="0"/>
          <a:ext cx="0" cy="0"/>
          <a:chOff x="0" y="0"/>
          <a:chExt cx="0" cy="0"/>
        </a:xfrm>
      </p:grpSpPr>
      <p:sp>
        <p:nvSpPr>
          <p:cNvPr id="90" name="Google Shape;90;p16"/>
          <p:cNvSpPr/>
          <p:nvPr>
            <p:ph idx="2" type="pic"/>
          </p:nvPr>
        </p:nvSpPr>
        <p:spPr>
          <a:xfrm rot="569489">
            <a:off x="-975920" y="-2728182"/>
            <a:ext cx="8819842" cy="7937710"/>
          </a:xfrm>
          <a:prstGeom prst="triangle">
            <a:avLst>
              <a:gd fmla="val 50000" name="adj"/>
            </a:avLst>
          </a:prstGeom>
          <a:noFill/>
          <a:ln>
            <a:noFill/>
          </a:ln>
        </p:spPr>
      </p:sp>
      <p:sp>
        <p:nvSpPr>
          <p:cNvPr id="91" name="Google Shape;91;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
        <p:nvSpPr>
          <p:cNvPr id="92" name="Google Shape;92;p16"/>
          <p:cNvSpPr txBox="1"/>
          <p:nvPr>
            <p:ph type="ctrTitle"/>
          </p:nvPr>
        </p:nvSpPr>
        <p:spPr>
          <a:xfrm>
            <a:off x="621725" y="563700"/>
            <a:ext cx="4012200" cy="12642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3600"/>
              <a:buNone/>
              <a:defRPr sz="36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pic>
        <p:nvPicPr>
          <p:cNvPr id="93" name="Google Shape;93;p16"/>
          <p:cNvPicPr preferRelativeResize="0"/>
          <p:nvPr/>
        </p:nvPicPr>
        <p:blipFill rotWithShape="1">
          <a:blip r:embed="rId2">
            <a:alphaModFix/>
          </a:blip>
          <a:srcRect b="0" l="0" r="0" t="0"/>
          <a:stretch/>
        </p:blipFill>
        <p:spPr>
          <a:xfrm>
            <a:off x="6258368" y="-1474550"/>
            <a:ext cx="5330913" cy="514349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2 1">
  <p:cSld name="TITLE_2_1_1_1_1_1_1_1_1_1_2_1_1_2_1">
    <p:bg>
      <p:bgPr>
        <a:solidFill>
          <a:srgbClr val="F0E0D8"/>
        </a:solidFill>
      </p:bgPr>
    </p:bg>
    <p:spTree>
      <p:nvGrpSpPr>
        <p:cNvPr id="94" name="Shape 94"/>
        <p:cNvGrpSpPr/>
        <p:nvPr/>
      </p:nvGrpSpPr>
      <p:grpSpPr>
        <a:xfrm>
          <a:off x="0" y="0"/>
          <a:ext cx="0" cy="0"/>
          <a:chOff x="0" y="0"/>
          <a:chExt cx="0" cy="0"/>
        </a:xfrm>
      </p:grpSpPr>
      <p:sp>
        <p:nvSpPr>
          <p:cNvPr id="95" name="Google Shape;95;p17"/>
          <p:cNvSpPr/>
          <p:nvPr>
            <p:ph idx="2" type="pic"/>
          </p:nvPr>
        </p:nvSpPr>
        <p:spPr>
          <a:xfrm rot="569489">
            <a:off x="-975920" y="-2728182"/>
            <a:ext cx="8819842" cy="7937710"/>
          </a:xfrm>
          <a:prstGeom prst="triangle">
            <a:avLst>
              <a:gd fmla="val 50000" name="adj"/>
            </a:avLst>
          </a:prstGeom>
          <a:noFill/>
          <a:ln>
            <a:noFill/>
          </a:ln>
        </p:spPr>
      </p:sp>
      <p:sp>
        <p:nvSpPr>
          <p:cNvPr id="96" name="Google Shape;96;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
        <p:nvSpPr>
          <p:cNvPr id="97" name="Google Shape;97;p17"/>
          <p:cNvSpPr txBox="1"/>
          <p:nvPr>
            <p:ph type="ctrTitle"/>
          </p:nvPr>
        </p:nvSpPr>
        <p:spPr>
          <a:xfrm>
            <a:off x="621725" y="563700"/>
            <a:ext cx="4012200" cy="12642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3600"/>
              <a:buNone/>
              <a:defRPr sz="36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pic>
        <p:nvPicPr>
          <p:cNvPr id="98" name="Google Shape;98;p17"/>
          <p:cNvPicPr preferRelativeResize="0"/>
          <p:nvPr/>
        </p:nvPicPr>
        <p:blipFill rotWithShape="1">
          <a:blip r:embed="rId2">
            <a:alphaModFix/>
          </a:blip>
          <a:srcRect b="0" l="0" r="0" t="0"/>
          <a:stretch/>
        </p:blipFill>
        <p:spPr>
          <a:xfrm>
            <a:off x="6258368" y="-1474550"/>
            <a:ext cx="5330913" cy="514349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p:cSld name="TITLE_2_1_1_1_1_1_1_1_1_1_2_1_1_1">
    <p:bg>
      <p:bgPr>
        <a:solidFill>
          <a:schemeClr val="lt1"/>
        </a:solidFill>
      </p:bgPr>
    </p:bg>
    <p:spTree>
      <p:nvGrpSpPr>
        <p:cNvPr id="99" name="Shape 99"/>
        <p:cNvGrpSpPr/>
        <p:nvPr/>
      </p:nvGrpSpPr>
      <p:grpSpPr>
        <a:xfrm>
          <a:off x="0" y="0"/>
          <a:ext cx="0" cy="0"/>
          <a:chOff x="0" y="0"/>
          <a:chExt cx="0" cy="0"/>
        </a:xfrm>
      </p:grpSpPr>
      <p:sp>
        <p:nvSpPr>
          <p:cNvPr id="100" name="Google Shape;100;p18"/>
          <p:cNvSpPr/>
          <p:nvPr/>
        </p:nvSpPr>
        <p:spPr>
          <a:xfrm>
            <a:off x="-30700" y="-74250"/>
            <a:ext cx="4633800" cy="5292000"/>
          </a:xfrm>
          <a:prstGeom prst="rect">
            <a:avLst/>
          </a:prstGeom>
          <a:solidFill>
            <a:srgbClr val="003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8"/>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2" name="Google Shape;102;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
        <p:nvSpPr>
          <p:cNvPr id="103" name="Google Shape;103;p18"/>
          <p:cNvSpPr/>
          <p:nvPr>
            <p:ph idx="2" type="pic"/>
          </p:nvPr>
        </p:nvSpPr>
        <p:spPr>
          <a:xfrm>
            <a:off x="4594579" y="0"/>
            <a:ext cx="4549500" cy="5147100"/>
          </a:xfrm>
          <a:prstGeom prst="rect">
            <a:avLst/>
          </a:prstGeom>
          <a:noFill/>
          <a:ln>
            <a:noFill/>
          </a:ln>
        </p:spPr>
      </p:sp>
      <p:sp>
        <p:nvSpPr>
          <p:cNvPr id="104" name="Google Shape;104;p18"/>
          <p:cNvSpPr txBox="1"/>
          <p:nvPr>
            <p:ph idx="1" type="body"/>
          </p:nvPr>
        </p:nvSpPr>
        <p:spPr>
          <a:xfrm>
            <a:off x="280100" y="13958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p:cSld name="TITLE_2_1_1_1_1_1_1_1_1_1_2_1_1_1_1_1">
    <p:bg>
      <p:bgPr>
        <a:solidFill>
          <a:schemeClr val="lt1"/>
        </a:solidFill>
      </p:bgPr>
    </p:bg>
    <p:spTree>
      <p:nvGrpSpPr>
        <p:cNvPr id="105" name="Shape 105"/>
        <p:cNvGrpSpPr/>
        <p:nvPr/>
      </p:nvGrpSpPr>
      <p:grpSpPr>
        <a:xfrm>
          <a:off x="0" y="0"/>
          <a:ext cx="0" cy="0"/>
          <a:chOff x="0" y="0"/>
          <a:chExt cx="0" cy="0"/>
        </a:xfrm>
      </p:grpSpPr>
      <p:sp>
        <p:nvSpPr>
          <p:cNvPr id="106" name="Google Shape;106;p19"/>
          <p:cNvSpPr/>
          <p:nvPr/>
        </p:nvSpPr>
        <p:spPr>
          <a:xfrm>
            <a:off x="4549500" y="-72450"/>
            <a:ext cx="4633800" cy="5292000"/>
          </a:xfrm>
          <a:prstGeom prst="rect">
            <a:avLst/>
          </a:prstGeom>
          <a:solidFill>
            <a:srgbClr val="003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9"/>
          <p:cNvSpPr txBox="1"/>
          <p:nvPr>
            <p:ph type="ctrTitle"/>
          </p:nvPr>
        </p:nvSpPr>
        <p:spPr>
          <a:xfrm>
            <a:off x="4860300" y="4403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8" name="Google Shape;108;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
        <p:nvSpPr>
          <p:cNvPr id="109" name="Google Shape;109;p19"/>
          <p:cNvSpPr/>
          <p:nvPr>
            <p:ph idx="2" type="pic"/>
          </p:nvPr>
        </p:nvSpPr>
        <p:spPr>
          <a:xfrm>
            <a:off x="4" y="0"/>
            <a:ext cx="4549500" cy="5147100"/>
          </a:xfrm>
          <a:prstGeom prst="rect">
            <a:avLst/>
          </a:prstGeom>
          <a:noFill/>
          <a:ln>
            <a:noFill/>
          </a:ln>
        </p:spPr>
      </p:sp>
      <p:sp>
        <p:nvSpPr>
          <p:cNvPr id="110" name="Google Shape;110;p19"/>
          <p:cNvSpPr txBox="1"/>
          <p:nvPr>
            <p:ph idx="1" type="body"/>
          </p:nvPr>
        </p:nvSpPr>
        <p:spPr>
          <a:xfrm>
            <a:off x="4860300" y="13976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1">
  <p:cSld name="TITLE_2_1_1_1_1_1_1_1_1_1_2_1_1_1_1_1_1">
    <p:bg>
      <p:bgPr>
        <a:solidFill>
          <a:schemeClr val="lt1"/>
        </a:solidFill>
      </p:bgPr>
    </p:bg>
    <p:spTree>
      <p:nvGrpSpPr>
        <p:cNvPr id="111" name="Shape 111"/>
        <p:cNvGrpSpPr/>
        <p:nvPr/>
      </p:nvGrpSpPr>
      <p:grpSpPr>
        <a:xfrm>
          <a:off x="0" y="0"/>
          <a:ext cx="0" cy="0"/>
          <a:chOff x="0" y="0"/>
          <a:chExt cx="0" cy="0"/>
        </a:xfrm>
      </p:grpSpPr>
      <p:sp>
        <p:nvSpPr>
          <p:cNvPr id="112" name="Google Shape;112;p20"/>
          <p:cNvSpPr/>
          <p:nvPr/>
        </p:nvSpPr>
        <p:spPr>
          <a:xfrm>
            <a:off x="-30700" y="-74250"/>
            <a:ext cx="4633800" cy="5292000"/>
          </a:xfrm>
          <a:prstGeom prst="rect">
            <a:avLst/>
          </a:prstGeom>
          <a:solidFill>
            <a:srgbClr val="007A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0"/>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4" name="Google Shape;114;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
        <p:nvSpPr>
          <p:cNvPr id="115" name="Google Shape;115;p20"/>
          <p:cNvSpPr/>
          <p:nvPr>
            <p:ph idx="2" type="pic"/>
          </p:nvPr>
        </p:nvSpPr>
        <p:spPr>
          <a:xfrm>
            <a:off x="4594579" y="0"/>
            <a:ext cx="4549500" cy="5147100"/>
          </a:xfrm>
          <a:prstGeom prst="rect">
            <a:avLst/>
          </a:prstGeom>
          <a:noFill/>
          <a:ln>
            <a:noFill/>
          </a:ln>
        </p:spPr>
      </p:sp>
      <p:sp>
        <p:nvSpPr>
          <p:cNvPr id="116" name="Google Shape;116;p20"/>
          <p:cNvSpPr txBox="1"/>
          <p:nvPr>
            <p:ph idx="1" type="body"/>
          </p:nvPr>
        </p:nvSpPr>
        <p:spPr>
          <a:xfrm>
            <a:off x="280100" y="13958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rgbClr val="F0E0D8"/>
        </a:solidFill>
      </p:bgPr>
    </p:bg>
    <p:spTree>
      <p:nvGrpSpPr>
        <p:cNvPr id="16" name="Shape 16"/>
        <p:cNvGrpSpPr/>
        <p:nvPr/>
      </p:nvGrpSpPr>
      <p:grpSpPr>
        <a:xfrm>
          <a:off x="0" y="0"/>
          <a:ext cx="0" cy="0"/>
          <a:chOff x="0" y="0"/>
          <a:chExt cx="0" cy="0"/>
        </a:xfrm>
      </p:grpSpPr>
      <p:pic>
        <p:nvPicPr>
          <p:cNvPr id="17" name="Google Shape;17;p3"/>
          <p:cNvPicPr preferRelativeResize="0"/>
          <p:nvPr/>
        </p:nvPicPr>
        <p:blipFill rotWithShape="1">
          <a:blip r:embed="rId2">
            <a:alphaModFix/>
          </a:blip>
          <a:srcRect b="9" l="0" r="0" t="9"/>
          <a:stretch/>
        </p:blipFill>
        <p:spPr>
          <a:xfrm>
            <a:off x="-2733775" y="-4535750"/>
            <a:ext cx="10121074" cy="10112651"/>
          </a:xfrm>
          <a:prstGeom prst="rect">
            <a:avLst/>
          </a:prstGeom>
          <a:noFill/>
          <a:ln>
            <a:noFill/>
          </a:ln>
        </p:spPr>
      </p:pic>
      <p:pic>
        <p:nvPicPr>
          <p:cNvPr id="18" name="Google Shape;18;p3"/>
          <p:cNvPicPr preferRelativeResize="0"/>
          <p:nvPr/>
        </p:nvPicPr>
        <p:blipFill rotWithShape="1">
          <a:blip r:embed="rId3">
            <a:alphaModFix/>
          </a:blip>
          <a:srcRect b="0" l="0" r="0" t="0"/>
          <a:stretch/>
        </p:blipFill>
        <p:spPr>
          <a:xfrm>
            <a:off x="6918038" y="-12"/>
            <a:ext cx="2390775" cy="2390775"/>
          </a:xfrm>
          <a:prstGeom prst="rect">
            <a:avLst/>
          </a:prstGeom>
          <a:noFill/>
          <a:ln>
            <a:noFill/>
          </a:ln>
        </p:spPr>
      </p:pic>
      <p:pic>
        <p:nvPicPr>
          <p:cNvPr id="19" name="Google Shape;19;p3"/>
          <p:cNvPicPr preferRelativeResize="0"/>
          <p:nvPr/>
        </p:nvPicPr>
        <p:blipFill rotWithShape="1">
          <a:blip r:embed="rId4">
            <a:alphaModFix/>
          </a:blip>
          <a:srcRect b="0" l="268" r="268" t="0"/>
          <a:stretch/>
        </p:blipFill>
        <p:spPr>
          <a:xfrm>
            <a:off x="7265950" y="1017725"/>
            <a:ext cx="2042876" cy="4371325"/>
          </a:xfrm>
          <a:prstGeom prst="rect">
            <a:avLst/>
          </a:prstGeom>
          <a:noFill/>
          <a:ln>
            <a:noFill/>
          </a:ln>
        </p:spPr>
      </p:pic>
      <p:sp>
        <p:nvSpPr>
          <p:cNvPr id="20" name="Google Shape;20;p3"/>
          <p:cNvSpPr txBox="1"/>
          <p:nvPr>
            <p:ph type="ctrTitle"/>
          </p:nvPr>
        </p:nvSpPr>
        <p:spPr>
          <a:xfrm>
            <a:off x="707450" y="1777950"/>
            <a:ext cx="5715300" cy="20526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5200"/>
              <a:buNone/>
              <a:defRPr sz="5200">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1" name="Google Shape;21;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pic>
        <p:nvPicPr>
          <p:cNvPr id="22" name="Google Shape;22;p3"/>
          <p:cNvPicPr preferRelativeResize="0"/>
          <p:nvPr/>
        </p:nvPicPr>
        <p:blipFill>
          <a:blip r:embed="rId5">
            <a:alphaModFix/>
          </a:blip>
          <a:stretch>
            <a:fillRect/>
          </a:stretch>
        </p:blipFill>
        <p:spPr>
          <a:xfrm>
            <a:off x="707450" y="436448"/>
            <a:ext cx="2436951" cy="49032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2">
  <p:cSld name="TITLE_2_1_1_1_1_1_1_1_1_1_2_1_1_1_1_1_2">
    <p:bg>
      <p:bgPr>
        <a:solidFill>
          <a:schemeClr val="lt1"/>
        </a:solidFill>
      </p:bgPr>
    </p:bg>
    <p:spTree>
      <p:nvGrpSpPr>
        <p:cNvPr id="117" name="Shape 117"/>
        <p:cNvGrpSpPr/>
        <p:nvPr/>
      </p:nvGrpSpPr>
      <p:grpSpPr>
        <a:xfrm>
          <a:off x="0" y="0"/>
          <a:ext cx="0" cy="0"/>
          <a:chOff x="0" y="0"/>
          <a:chExt cx="0" cy="0"/>
        </a:xfrm>
      </p:grpSpPr>
      <p:sp>
        <p:nvSpPr>
          <p:cNvPr id="118" name="Google Shape;118;p21"/>
          <p:cNvSpPr/>
          <p:nvPr/>
        </p:nvSpPr>
        <p:spPr>
          <a:xfrm>
            <a:off x="4549500" y="-72450"/>
            <a:ext cx="4633800" cy="5292000"/>
          </a:xfrm>
          <a:prstGeom prst="rect">
            <a:avLst/>
          </a:prstGeom>
          <a:solidFill>
            <a:srgbClr val="007A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1"/>
          <p:cNvSpPr txBox="1"/>
          <p:nvPr>
            <p:ph type="ctrTitle"/>
          </p:nvPr>
        </p:nvSpPr>
        <p:spPr>
          <a:xfrm>
            <a:off x="4860300" y="4403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20" name="Google Shape;120;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
        <p:nvSpPr>
          <p:cNvPr id="121" name="Google Shape;121;p21"/>
          <p:cNvSpPr/>
          <p:nvPr>
            <p:ph idx="2" type="pic"/>
          </p:nvPr>
        </p:nvSpPr>
        <p:spPr>
          <a:xfrm>
            <a:off x="4" y="0"/>
            <a:ext cx="4549500" cy="5147100"/>
          </a:xfrm>
          <a:prstGeom prst="rect">
            <a:avLst/>
          </a:prstGeom>
          <a:noFill/>
          <a:ln>
            <a:noFill/>
          </a:ln>
        </p:spPr>
      </p:sp>
      <p:sp>
        <p:nvSpPr>
          <p:cNvPr id="122" name="Google Shape;122;p21"/>
          <p:cNvSpPr txBox="1"/>
          <p:nvPr>
            <p:ph idx="1" type="body"/>
          </p:nvPr>
        </p:nvSpPr>
        <p:spPr>
          <a:xfrm>
            <a:off x="4860300" y="13976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1 1">
  <p:cSld name="TITLE_2_1_1_1_1_1_1_1_1_1_2_1_1_1_1_1_1_1">
    <p:bg>
      <p:bgPr>
        <a:solidFill>
          <a:schemeClr val="lt1"/>
        </a:solidFill>
      </p:bgPr>
    </p:bg>
    <p:spTree>
      <p:nvGrpSpPr>
        <p:cNvPr id="123" name="Shape 123"/>
        <p:cNvGrpSpPr/>
        <p:nvPr/>
      </p:nvGrpSpPr>
      <p:grpSpPr>
        <a:xfrm>
          <a:off x="0" y="0"/>
          <a:ext cx="0" cy="0"/>
          <a:chOff x="0" y="0"/>
          <a:chExt cx="0" cy="0"/>
        </a:xfrm>
      </p:grpSpPr>
      <p:sp>
        <p:nvSpPr>
          <p:cNvPr id="124" name="Google Shape;124;p22"/>
          <p:cNvSpPr/>
          <p:nvPr/>
        </p:nvSpPr>
        <p:spPr>
          <a:xfrm>
            <a:off x="-30700" y="-74250"/>
            <a:ext cx="4633800" cy="5292000"/>
          </a:xfrm>
          <a:prstGeom prst="rect">
            <a:avLst/>
          </a:prstGeom>
          <a:solidFill>
            <a:srgbClr val="B2DB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2"/>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26" name="Google Shape;126;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
        <p:nvSpPr>
          <p:cNvPr id="127" name="Google Shape;127;p22"/>
          <p:cNvSpPr/>
          <p:nvPr>
            <p:ph idx="2" type="pic"/>
          </p:nvPr>
        </p:nvSpPr>
        <p:spPr>
          <a:xfrm>
            <a:off x="4594579" y="0"/>
            <a:ext cx="4549500" cy="5147100"/>
          </a:xfrm>
          <a:prstGeom prst="rect">
            <a:avLst/>
          </a:prstGeom>
          <a:noFill/>
          <a:ln>
            <a:noFill/>
          </a:ln>
        </p:spPr>
      </p:sp>
      <p:sp>
        <p:nvSpPr>
          <p:cNvPr id="128" name="Google Shape;128;p22"/>
          <p:cNvSpPr txBox="1"/>
          <p:nvPr>
            <p:ph idx="1" type="body"/>
          </p:nvPr>
        </p:nvSpPr>
        <p:spPr>
          <a:xfrm>
            <a:off x="280100" y="13958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2 1">
  <p:cSld name="TITLE_2_1_1_1_1_1_1_1_1_1_2_1_1_1_1_1_2_1">
    <p:bg>
      <p:bgPr>
        <a:solidFill>
          <a:schemeClr val="lt1"/>
        </a:solidFill>
      </p:bgPr>
    </p:bg>
    <p:spTree>
      <p:nvGrpSpPr>
        <p:cNvPr id="129" name="Shape 129"/>
        <p:cNvGrpSpPr/>
        <p:nvPr/>
      </p:nvGrpSpPr>
      <p:grpSpPr>
        <a:xfrm>
          <a:off x="0" y="0"/>
          <a:ext cx="0" cy="0"/>
          <a:chOff x="0" y="0"/>
          <a:chExt cx="0" cy="0"/>
        </a:xfrm>
      </p:grpSpPr>
      <p:sp>
        <p:nvSpPr>
          <p:cNvPr id="130" name="Google Shape;130;p23"/>
          <p:cNvSpPr/>
          <p:nvPr/>
        </p:nvSpPr>
        <p:spPr>
          <a:xfrm>
            <a:off x="4549500" y="-72450"/>
            <a:ext cx="4633800" cy="5292000"/>
          </a:xfrm>
          <a:prstGeom prst="rect">
            <a:avLst/>
          </a:prstGeom>
          <a:solidFill>
            <a:srgbClr val="B2DB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3"/>
          <p:cNvSpPr txBox="1"/>
          <p:nvPr>
            <p:ph type="ctrTitle"/>
          </p:nvPr>
        </p:nvSpPr>
        <p:spPr>
          <a:xfrm>
            <a:off x="4860300" y="4403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2" name="Google Shape;132;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
        <p:nvSpPr>
          <p:cNvPr id="133" name="Google Shape;133;p23"/>
          <p:cNvSpPr/>
          <p:nvPr>
            <p:ph idx="2" type="pic"/>
          </p:nvPr>
        </p:nvSpPr>
        <p:spPr>
          <a:xfrm>
            <a:off x="4" y="0"/>
            <a:ext cx="4549500" cy="5147100"/>
          </a:xfrm>
          <a:prstGeom prst="rect">
            <a:avLst/>
          </a:prstGeom>
          <a:noFill/>
          <a:ln>
            <a:noFill/>
          </a:ln>
        </p:spPr>
      </p:sp>
      <p:sp>
        <p:nvSpPr>
          <p:cNvPr id="134" name="Google Shape;134;p23"/>
          <p:cNvSpPr txBox="1"/>
          <p:nvPr>
            <p:ph idx="1" type="body"/>
          </p:nvPr>
        </p:nvSpPr>
        <p:spPr>
          <a:xfrm>
            <a:off x="4860300" y="13976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1 1 1">
  <p:cSld name="TITLE_2_1_1_1_1_1_1_1_1_1_2_1_1_1_1_1_1_1_1">
    <p:bg>
      <p:bgPr>
        <a:solidFill>
          <a:schemeClr val="lt1"/>
        </a:solidFill>
      </p:bgPr>
    </p:bg>
    <p:spTree>
      <p:nvGrpSpPr>
        <p:cNvPr id="135" name="Shape 135"/>
        <p:cNvGrpSpPr/>
        <p:nvPr/>
      </p:nvGrpSpPr>
      <p:grpSpPr>
        <a:xfrm>
          <a:off x="0" y="0"/>
          <a:ext cx="0" cy="0"/>
          <a:chOff x="0" y="0"/>
          <a:chExt cx="0" cy="0"/>
        </a:xfrm>
      </p:grpSpPr>
      <p:sp>
        <p:nvSpPr>
          <p:cNvPr id="136" name="Google Shape;136;p24"/>
          <p:cNvSpPr/>
          <p:nvPr/>
        </p:nvSpPr>
        <p:spPr>
          <a:xfrm>
            <a:off x="-30700" y="-74250"/>
            <a:ext cx="4633800" cy="5292000"/>
          </a:xfrm>
          <a:prstGeom prst="rect">
            <a:avLst/>
          </a:prstGeom>
          <a:solidFill>
            <a:srgbClr val="E708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4"/>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8" name="Google Shape;138;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
        <p:nvSpPr>
          <p:cNvPr id="139" name="Google Shape;139;p24"/>
          <p:cNvSpPr/>
          <p:nvPr>
            <p:ph idx="2" type="pic"/>
          </p:nvPr>
        </p:nvSpPr>
        <p:spPr>
          <a:xfrm>
            <a:off x="4594579" y="0"/>
            <a:ext cx="4549500" cy="5147100"/>
          </a:xfrm>
          <a:prstGeom prst="rect">
            <a:avLst/>
          </a:prstGeom>
          <a:noFill/>
          <a:ln>
            <a:noFill/>
          </a:ln>
        </p:spPr>
      </p:sp>
      <p:sp>
        <p:nvSpPr>
          <p:cNvPr id="140" name="Google Shape;140;p24"/>
          <p:cNvSpPr txBox="1"/>
          <p:nvPr>
            <p:ph idx="1" type="body"/>
          </p:nvPr>
        </p:nvSpPr>
        <p:spPr>
          <a:xfrm>
            <a:off x="280100" y="13958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2 1 1">
  <p:cSld name="TITLE_2_1_1_1_1_1_1_1_1_1_2_1_1_1_1_1_2_1_1">
    <p:bg>
      <p:bgPr>
        <a:solidFill>
          <a:schemeClr val="lt1"/>
        </a:solidFill>
      </p:bgPr>
    </p:bg>
    <p:spTree>
      <p:nvGrpSpPr>
        <p:cNvPr id="141" name="Shape 141"/>
        <p:cNvGrpSpPr/>
        <p:nvPr/>
      </p:nvGrpSpPr>
      <p:grpSpPr>
        <a:xfrm>
          <a:off x="0" y="0"/>
          <a:ext cx="0" cy="0"/>
          <a:chOff x="0" y="0"/>
          <a:chExt cx="0" cy="0"/>
        </a:xfrm>
      </p:grpSpPr>
      <p:sp>
        <p:nvSpPr>
          <p:cNvPr id="142" name="Google Shape;142;p25"/>
          <p:cNvSpPr/>
          <p:nvPr/>
        </p:nvSpPr>
        <p:spPr>
          <a:xfrm>
            <a:off x="4549500" y="-72450"/>
            <a:ext cx="4633800" cy="5292000"/>
          </a:xfrm>
          <a:prstGeom prst="rect">
            <a:avLst/>
          </a:prstGeom>
          <a:solidFill>
            <a:srgbClr val="E708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5"/>
          <p:cNvSpPr txBox="1"/>
          <p:nvPr>
            <p:ph type="ctrTitle"/>
          </p:nvPr>
        </p:nvSpPr>
        <p:spPr>
          <a:xfrm>
            <a:off x="4860300" y="4403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44" name="Google Shape;144;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
        <p:nvSpPr>
          <p:cNvPr id="145" name="Google Shape;145;p25"/>
          <p:cNvSpPr/>
          <p:nvPr>
            <p:ph idx="2" type="pic"/>
          </p:nvPr>
        </p:nvSpPr>
        <p:spPr>
          <a:xfrm>
            <a:off x="4" y="0"/>
            <a:ext cx="4549500" cy="5147100"/>
          </a:xfrm>
          <a:prstGeom prst="rect">
            <a:avLst/>
          </a:prstGeom>
          <a:noFill/>
          <a:ln>
            <a:noFill/>
          </a:ln>
        </p:spPr>
      </p:sp>
      <p:sp>
        <p:nvSpPr>
          <p:cNvPr id="146" name="Google Shape;146;p25"/>
          <p:cNvSpPr txBox="1"/>
          <p:nvPr>
            <p:ph idx="1" type="body"/>
          </p:nvPr>
        </p:nvSpPr>
        <p:spPr>
          <a:xfrm>
            <a:off x="4860300" y="13976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1 1 1 1">
  <p:cSld name="TITLE_2_1_1_1_1_1_1_1_1_1_2_1_1_1_1_1_1_1_1_1">
    <p:bg>
      <p:bgPr>
        <a:solidFill>
          <a:schemeClr val="lt1"/>
        </a:solidFill>
      </p:bgPr>
    </p:bg>
    <p:spTree>
      <p:nvGrpSpPr>
        <p:cNvPr id="147" name="Shape 147"/>
        <p:cNvGrpSpPr/>
        <p:nvPr/>
      </p:nvGrpSpPr>
      <p:grpSpPr>
        <a:xfrm>
          <a:off x="0" y="0"/>
          <a:ext cx="0" cy="0"/>
          <a:chOff x="0" y="0"/>
          <a:chExt cx="0" cy="0"/>
        </a:xfrm>
      </p:grpSpPr>
      <p:sp>
        <p:nvSpPr>
          <p:cNvPr id="148" name="Google Shape;148;p26"/>
          <p:cNvSpPr/>
          <p:nvPr/>
        </p:nvSpPr>
        <p:spPr>
          <a:xfrm>
            <a:off x="-30700" y="-74250"/>
            <a:ext cx="4633800" cy="5292000"/>
          </a:xfrm>
          <a:prstGeom prst="rect">
            <a:avLst/>
          </a:prstGeom>
          <a:solidFill>
            <a:srgbClr val="E3C9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6"/>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50" name="Google Shape;150;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
        <p:nvSpPr>
          <p:cNvPr id="151" name="Google Shape;151;p26"/>
          <p:cNvSpPr/>
          <p:nvPr>
            <p:ph idx="2" type="pic"/>
          </p:nvPr>
        </p:nvSpPr>
        <p:spPr>
          <a:xfrm>
            <a:off x="4594579" y="0"/>
            <a:ext cx="4549500" cy="5147100"/>
          </a:xfrm>
          <a:prstGeom prst="rect">
            <a:avLst/>
          </a:prstGeom>
          <a:noFill/>
          <a:ln>
            <a:noFill/>
          </a:ln>
        </p:spPr>
      </p:sp>
      <p:sp>
        <p:nvSpPr>
          <p:cNvPr id="152" name="Google Shape;152;p26"/>
          <p:cNvSpPr txBox="1"/>
          <p:nvPr>
            <p:ph idx="1" type="body"/>
          </p:nvPr>
        </p:nvSpPr>
        <p:spPr>
          <a:xfrm>
            <a:off x="280100" y="13958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2 1 1 1">
  <p:cSld name="TITLE_2_1_1_1_1_1_1_1_1_1_2_1_1_1_1_1_2_1_1_1">
    <p:bg>
      <p:bgPr>
        <a:solidFill>
          <a:schemeClr val="lt1"/>
        </a:solidFill>
      </p:bgPr>
    </p:bg>
    <p:spTree>
      <p:nvGrpSpPr>
        <p:cNvPr id="153" name="Shape 153"/>
        <p:cNvGrpSpPr/>
        <p:nvPr/>
      </p:nvGrpSpPr>
      <p:grpSpPr>
        <a:xfrm>
          <a:off x="0" y="0"/>
          <a:ext cx="0" cy="0"/>
          <a:chOff x="0" y="0"/>
          <a:chExt cx="0" cy="0"/>
        </a:xfrm>
      </p:grpSpPr>
      <p:sp>
        <p:nvSpPr>
          <p:cNvPr id="154" name="Google Shape;154;p27"/>
          <p:cNvSpPr/>
          <p:nvPr/>
        </p:nvSpPr>
        <p:spPr>
          <a:xfrm>
            <a:off x="4549500" y="-72450"/>
            <a:ext cx="4633800" cy="5292000"/>
          </a:xfrm>
          <a:prstGeom prst="rect">
            <a:avLst/>
          </a:prstGeom>
          <a:solidFill>
            <a:srgbClr val="E3C9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7"/>
          <p:cNvSpPr txBox="1"/>
          <p:nvPr>
            <p:ph type="ctrTitle"/>
          </p:nvPr>
        </p:nvSpPr>
        <p:spPr>
          <a:xfrm>
            <a:off x="4860300" y="4403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56" name="Google Shape;156;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
        <p:nvSpPr>
          <p:cNvPr id="157" name="Google Shape;157;p27"/>
          <p:cNvSpPr/>
          <p:nvPr>
            <p:ph idx="2" type="pic"/>
          </p:nvPr>
        </p:nvSpPr>
        <p:spPr>
          <a:xfrm>
            <a:off x="4" y="0"/>
            <a:ext cx="4549500" cy="5147100"/>
          </a:xfrm>
          <a:prstGeom prst="rect">
            <a:avLst/>
          </a:prstGeom>
          <a:noFill/>
          <a:ln>
            <a:noFill/>
          </a:ln>
        </p:spPr>
      </p:sp>
      <p:sp>
        <p:nvSpPr>
          <p:cNvPr id="158" name="Google Shape;158;p27"/>
          <p:cNvSpPr txBox="1"/>
          <p:nvPr>
            <p:ph idx="1" type="body"/>
          </p:nvPr>
        </p:nvSpPr>
        <p:spPr>
          <a:xfrm>
            <a:off x="4860300" y="13976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1 1 1 1 1">
  <p:cSld name="TITLE_2_1_1_1_1_1_1_1_1_1_2_1_1_1_1_1_1_1_1_1_1">
    <p:bg>
      <p:bgPr>
        <a:solidFill>
          <a:schemeClr val="lt1"/>
        </a:solidFill>
      </p:bgPr>
    </p:bg>
    <p:spTree>
      <p:nvGrpSpPr>
        <p:cNvPr id="159" name="Shape 159"/>
        <p:cNvGrpSpPr/>
        <p:nvPr/>
      </p:nvGrpSpPr>
      <p:grpSpPr>
        <a:xfrm>
          <a:off x="0" y="0"/>
          <a:ext cx="0" cy="0"/>
          <a:chOff x="0" y="0"/>
          <a:chExt cx="0" cy="0"/>
        </a:xfrm>
      </p:grpSpPr>
      <p:sp>
        <p:nvSpPr>
          <p:cNvPr id="160" name="Google Shape;160;p28"/>
          <p:cNvSpPr/>
          <p:nvPr/>
        </p:nvSpPr>
        <p:spPr>
          <a:xfrm>
            <a:off x="-30700" y="-74250"/>
            <a:ext cx="4633800" cy="5292000"/>
          </a:xfrm>
          <a:prstGeom prst="rect">
            <a:avLst/>
          </a:prstGeom>
          <a:solidFill>
            <a:srgbClr val="F0E0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8"/>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2800"/>
              <a:buNone/>
              <a:defRPr>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62" name="Google Shape;162;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
        <p:nvSpPr>
          <p:cNvPr id="163" name="Google Shape;163;p28"/>
          <p:cNvSpPr/>
          <p:nvPr>
            <p:ph idx="2" type="pic"/>
          </p:nvPr>
        </p:nvSpPr>
        <p:spPr>
          <a:xfrm>
            <a:off x="4594579" y="0"/>
            <a:ext cx="4549500" cy="5147100"/>
          </a:xfrm>
          <a:prstGeom prst="rect">
            <a:avLst/>
          </a:prstGeom>
          <a:noFill/>
          <a:ln>
            <a:noFill/>
          </a:ln>
        </p:spPr>
      </p:sp>
      <p:sp>
        <p:nvSpPr>
          <p:cNvPr id="164" name="Google Shape;164;p28"/>
          <p:cNvSpPr txBox="1"/>
          <p:nvPr>
            <p:ph idx="1" type="body"/>
          </p:nvPr>
        </p:nvSpPr>
        <p:spPr>
          <a:xfrm>
            <a:off x="280100" y="13958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003253"/>
              </a:buClr>
              <a:buSzPts val="1200"/>
              <a:buChar char="●"/>
              <a:defRPr sz="1200">
                <a:solidFill>
                  <a:srgbClr val="003253"/>
                </a:solidFill>
              </a:defRPr>
            </a:lvl1pPr>
            <a:lvl2pPr indent="-304800" lvl="1" marL="914400" rtl="0">
              <a:spcBef>
                <a:spcPts val="0"/>
              </a:spcBef>
              <a:spcAft>
                <a:spcPts val="0"/>
              </a:spcAft>
              <a:buClr>
                <a:srgbClr val="003253"/>
              </a:buClr>
              <a:buSzPts val="1200"/>
              <a:buChar char="○"/>
              <a:defRPr sz="1200">
                <a:solidFill>
                  <a:srgbClr val="003253"/>
                </a:solidFill>
              </a:defRPr>
            </a:lvl2pPr>
            <a:lvl3pPr indent="-304800" lvl="2" marL="1371600" rtl="0">
              <a:spcBef>
                <a:spcPts val="0"/>
              </a:spcBef>
              <a:spcAft>
                <a:spcPts val="0"/>
              </a:spcAft>
              <a:buClr>
                <a:srgbClr val="003253"/>
              </a:buClr>
              <a:buSzPts val="1200"/>
              <a:buChar char="■"/>
              <a:defRPr sz="1200">
                <a:solidFill>
                  <a:srgbClr val="003253"/>
                </a:solidFill>
              </a:defRPr>
            </a:lvl3pPr>
            <a:lvl4pPr indent="-304800" lvl="3" marL="1828800" rtl="0">
              <a:spcBef>
                <a:spcPts val="0"/>
              </a:spcBef>
              <a:spcAft>
                <a:spcPts val="0"/>
              </a:spcAft>
              <a:buClr>
                <a:srgbClr val="003253"/>
              </a:buClr>
              <a:buSzPts val="1200"/>
              <a:buChar char="●"/>
              <a:defRPr sz="1200">
                <a:solidFill>
                  <a:srgbClr val="003253"/>
                </a:solidFill>
              </a:defRPr>
            </a:lvl4pPr>
            <a:lvl5pPr indent="-304800" lvl="4" marL="2286000" rtl="0">
              <a:spcBef>
                <a:spcPts val="0"/>
              </a:spcBef>
              <a:spcAft>
                <a:spcPts val="0"/>
              </a:spcAft>
              <a:buClr>
                <a:srgbClr val="003253"/>
              </a:buClr>
              <a:buSzPts val="1200"/>
              <a:buChar char="○"/>
              <a:defRPr sz="1200">
                <a:solidFill>
                  <a:srgbClr val="003253"/>
                </a:solidFill>
              </a:defRPr>
            </a:lvl5pPr>
            <a:lvl6pPr indent="-304800" lvl="5" marL="2743200" rtl="0">
              <a:spcBef>
                <a:spcPts val="0"/>
              </a:spcBef>
              <a:spcAft>
                <a:spcPts val="0"/>
              </a:spcAft>
              <a:buClr>
                <a:srgbClr val="003253"/>
              </a:buClr>
              <a:buSzPts val="1200"/>
              <a:buChar char="■"/>
              <a:defRPr sz="1200">
                <a:solidFill>
                  <a:srgbClr val="003253"/>
                </a:solidFill>
              </a:defRPr>
            </a:lvl6pPr>
            <a:lvl7pPr indent="-304800" lvl="6" marL="3200400" rtl="0">
              <a:spcBef>
                <a:spcPts val="0"/>
              </a:spcBef>
              <a:spcAft>
                <a:spcPts val="0"/>
              </a:spcAft>
              <a:buClr>
                <a:srgbClr val="003253"/>
              </a:buClr>
              <a:buSzPts val="1200"/>
              <a:buChar char="●"/>
              <a:defRPr sz="1200">
                <a:solidFill>
                  <a:srgbClr val="003253"/>
                </a:solidFill>
              </a:defRPr>
            </a:lvl7pPr>
            <a:lvl8pPr indent="-304800" lvl="7" marL="3657600" rtl="0">
              <a:spcBef>
                <a:spcPts val="0"/>
              </a:spcBef>
              <a:spcAft>
                <a:spcPts val="0"/>
              </a:spcAft>
              <a:buClr>
                <a:srgbClr val="003253"/>
              </a:buClr>
              <a:buSzPts val="1200"/>
              <a:buChar char="○"/>
              <a:defRPr sz="1200">
                <a:solidFill>
                  <a:srgbClr val="003253"/>
                </a:solidFill>
              </a:defRPr>
            </a:lvl8pPr>
            <a:lvl9pPr indent="-304800" lvl="8" marL="4114800" rtl="0">
              <a:spcBef>
                <a:spcPts val="0"/>
              </a:spcBef>
              <a:spcAft>
                <a:spcPts val="0"/>
              </a:spcAft>
              <a:buClr>
                <a:srgbClr val="003253"/>
              </a:buClr>
              <a:buSzPts val="1200"/>
              <a:buChar char="■"/>
              <a:defRPr sz="1200">
                <a:solidFill>
                  <a:srgbClr val="003253"/>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1 1 2 1 1 1 1 1 2 1 1 1 1">
  <p:cSld name="TITLE_2_1_1_1_1_1_1_1_1_1_2_1_1_1_1_1_2_1_1_1_1">
    <p:bg>
      <p:bgPr>
        <a:solidFill>
          <a:schemeClr val="lt1"/>
        </a:solidFill>
      </p:bgPr>
    </p:bg>
    <p:spTree>
      <p:nvGrpSpPr>
        <p:cNvPr id="165" name="Shape 165"/>
        <p:cNvGrpSpPr/>
        <p:nvPr/>
      </p:nvGrpSpPr>
      <p:grpSpPr>
        <a:xfrm>
          <a:off x="0" y="0"/>
          <a:ext cx="0" cy="0"/>
          <a:chOff x="0" y="0"/>
          <a:chExt cx="0" cy="0"/>
        </a:xfrm>
      </p:grpSpPr>
      <p:sp>
        <p:nvSpPr>
          <p:cNvPr id="166" name="Google Shape;166;p29"/>
          <p:cNvSpPr/>
          <p:nvPr/>
        </p:nvSpPr>
        <p:spPr>
          <a:xfrm>
            <a:off x="4549500" y="-72450"/>
            <a:ext cx="4633800" cy="5292000"/>
          </a:xfrm>
          <a:prstGeom prst="rect">
            <a:avLst/>
          </a:prstGeom>
          <a:solidFill>
            <a:srgbClr val="F0E0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9"/>
          <p:cNvSpPr txBox="1"/>
          <p:nvPr>
            <p:ph type="ctrTitle"/>
          </p:nvPr>
        </p:nvSpPr>
        <p:spPr>
          <a:xfrm>
            <a:off x="4860300" y="440375"/>
            <a:ext cx="4012200" cy="9573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2800"/>
              <a:buNone/>
              <a:defRPr>
                <a:solidFill>
                  <a:srgbClr val="003253"/>
                </a:solidFill>
              </a:defRPr>
            </a:lvl1pPr>
            <a:lvl2pPr lvl="1" rtl="0" algn="ctr">
              <a:spcBef>
                <a:spcPts val="0"/>
              </a:spcBef>
              <a:spcAft>
                <a:spcPts val="0"/>
              </a:spcAft>
              <a:buClr>
                <a:srgbClr val="003253"/>
              </a:buClr>
              <a:buSzPts val="5200"/>
              <a:buNone/>
              <a:defRPr sz="5200">
                <a:solidFill>
                  <a:srgbClr val="003253"/>
                </a:solidFill>
              </a:defRPr>
            </a:lvl2pPr>
            <a:lvl3pPr lvl="2" rtl="0" algn="ctr">
              <a:spcBef>
                <a:spcPts val="0"/>
              </a:spcBef>
              <a:spcAft>
                <a:spcPts val="0"/>
              </a:spcAft>
              <a:buClr>
                <a:srgbClr val="003253"/>
              </a:buClr>
              <a:buSzPts val="5200"/>
              <a:buNone/>
              <a:defRPr sz="5200">
                <a:solidFill>
                  <a:srgbClr val="003253"/>
                </a:solidFill>
              </a:defRPr>
            </a:lvl3pPr>
            <a:lvl4pPr lvl="3" rtl="0" algn="ctr">
              <a:spcBef>
                <a:spcPts val="0"/>
              </a:spcBef>
              <a:spcAft>
                <a:spcPts val="0"/>
              </a:spcAft>
              <a:buClr>
                <a:srgbClr val="003253"/>
              </a:buClr>
              <a:buSzPts val="5200"/>
              <a:buNone/>
              <a:defRPr sz="5200">
                <a:solidFill>
                  <a:srgbClr val="003253"/>
                </a:solidFill>
              </a:defRPr>
            </a:lvl4pPr>
            <a:lvl5pPr lvl="4" rtl="0" algn="ctr">
              <a:spcBef>
                <a:spcPts val="0"/>
              </a:spcBef>
              <a:spcAft>
                <a:spcPts val="0"/>
              </a:spcAft>
              <a:buClr>
                <a:srgbClr val="003253"/>
              </a:buClr>
              <a:buSzPts val="5200"/>
              <a:buNone/>
              <a:defRPr sz="5200">
                <a:solidFill>
                  <a:srgbClr val="003253"/>
                </a:solidFill>
              </a:defRPr>
            </a:lvl5pPr>
            <a:lvl6pPr lvl="5" rtl="0" algn="ctr">
              <a:spcBef>
                <a:spcPts val="0"/>
              </a:spcBef>
              <a:spcAft>
                <a:spcPts val="0"/>
              </a:spcAft>
              <a:buClr>
                <a:srgbClr val="003253"/>
              </a:buClr>
              <a:buSzPts val="5200"/>
              <a:buNone/>
              <a:defRPr sz="5200">
                <a:solidFill>
                  <a:srgbClr val="003253"/>
                </a:solidFill>
              </a:defRPr>
            </a:lvl6pPr>
            <a:lvl7pPr lvl="6" rtl="0" algn="ctr">
              <a:spcBef>
                <a:spcPts val="0"/>
              </a:spcBef>
              <a:spcAft>
                <a:spcPts val="0"/>
              </a:spcAft>
              <a:buClr>
                <a:srgbClr val="003253"/>
              </a:buClr>
              <a:buSzPts val="5200"/>
              <a:buNone/>
              <a:defRPr sz="5200">
                <a:solidFill>
                  <a:srgbClr val="003253"/>
                </a:solidFill>
              </a:defRPr>
            </a:lvl7pPr>
            <a:lvl8pPr lvl="7" rtl="0" algn="ctr">
              <a:spcBef>
                <a:spcPts val="0"/>
              </a:spcBef>
              <a:spcAft>
                <a:spcPts val="0"/>
              </a:spcAft>
              <a:buClr>
                <a:srgbClr val="003253"/>
              </a:buClr>
              <a:buSzPts val="5200"/>
              <a:buNone/>
              <a:defRPr sz="5200">
                <a:solidFill>
                  <a:srgbClr val="003253"/>
                </a:solidFill>
              </a:defRPr>
            </a:lvl8pPr>
            <a:lvl9pPr lvl="8" rtl="0" algn="ctr">
              <a:spcBef>
                <a:spcPts val="0"/>
              </a:spcBef>
              <a:spcAft>
                <a:spcPts val="0"/>
              </a:spcAft>
              <a:buClr>
                <a:srgbClr val="003253"/>
              </a:buClr>
              <a:buSzPts val="5200"/>
              <a:buNone/>
              <a:defRPr sz="5200">
                <a:solidFill>
                  <a:srgbClr val="003253"/>
                </a:solidFill>
              </a:defRPr>
            </a:lvl9pPr>
          </a:lstStyle>
          <a:p/>
        </p:txBody>
      </p:sp>
      <p:sp>
        <p:nvSpPr>
          <p:cNvPr id="168" name="Google Shape;168;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
        <p:nvSpPr>
          <p:cNvPr id="169" name="Google Shape;169;p29"/>
          <p:cNvSpPr/>
          <p:nvPr>
            <p:ph idx="2" type="pic"/>
          </p:nvPr>
        </p:nvSpPr>
        <p:spPr>
          <a:xfrm>
            <a:off x="4" y="0"/>
            <a:ext cx="4549500" cy="5147100"/>
          </a:xfrm>
          <a:prstGeom prst="rect">
            <a:avLst/>
          </a:prstGeom>
          <a:noFill/>
          <a:ln>
            <a:noFill/>
          </a:ln>
        </p:spPr>
      </p:sp>
      <p:sp>
        <p:nvSpPr>
          <p:cNvPr id="170" name="Google Shape;170;p29"/>
          <p:cNvSpPr txBox="1"/>
          <p:nvPr>
            <p:ph idx="1" type="body"/>
          </p:nvPr>
        </p:nvSpPr>
        <p:spPr>
          <a:xfrm>
            <a:off x="4860300" y="1397675"/>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003253"/>
              </a:buClr>
              <a:buSzPts val="1200"/>
              <a:buChar char="●"/>
              <a:defRPr sz="1200">
                <a:solidFill>
                  <a:srgbClr val="003253"/>
                </a:solidFill>
              </a:defRPr>
            </a:lvl1pPr>
            <a:lvl2pPr indent="-304800" lvl="1" marL="914400" rtl="0">
              <a:spcBef>
                <a:spcPts val="0"/>
              </a:spcBef>
              <a:spcAft>
                <a:spcPts val="0"/>
              </a:spcAft>
              <a:buClr>
                <a:srgbClr val="003253"/>
              </a:buClr>
              <a:buSzPts val="1200"/>
              <a:buChar char="○"/>
              <a:defRPr sz="1200">
                <a:solidFill>
                  <a:srgbClr val="003253"/>
                </a:solidFill>
              </a:defRPr>
            </a:lvl2pPr>
            <a:lvl3pPr indent="-304800" lvl="2" marL="1371600" rtl="0">
              <a:spcBef>
                <a:spcPts val="0"/>
              </a:spcBef>
              <a:spcAft>
                <a:spcPts val="0"/>
              </a:spcAft>
              <a:buClr>
                <a:srgbClr val="003253"/>
              </a:buClr>
              <a:buSzPts val="1200"/>
              <a:buChar char="■"/>
              <a:defRPr sz="1200">
                <a:solidFill>
                  <a:srgbClr val="003253"/>
                </a:solidFill>
              </a:defRPr>
            </a:lvl3pPr>
            <a:lvl4pPr indent="-304800" lvl="3" marL="1828800" rtl="0">
              <a:spcBef>
                <a:spcPts val="0"/>
              </a:spcBef>
              <a:spcAft>
                <a:spcPts val="0"/>
              </a:spcAft>
              <a:buClr>
                <a:srgbClr val="003253"/>
              </a:buClr>
              <a:buSzPts val="1200"/>
              <a:buChar char="●"/>
              <a:defRPr sz="1200">
                <a:solidFill>
                  <a:srgbClr val="003253"/>
                </a:solidFill>
              </a:defRPr>
            </a:lvl4pPr>
            <a:lvl5pPr indent="-304800" lvl="4" marL="2286000" rtl="0">
              <a:spcBef>
                <a:spcPts val="0"/>
              </a:spcBef>
              <a:spcAft>
                <a:spcPts val="0"/>
              </a:spcAft>
              <a:buClr>
                <a:srgbClr val="003253"/>
              </a:buClr>
              <a:buSzPts val="1200"/>
              <a:buChar char="○"/>
              <a:defRPr sz="1200">
                <a:solidFill>
                  <a:srgbClr val="003253"/>
                </a:solidFill>
              </a:defRPr>
            </a:lvl5pPr>
            <a:lvl6pPr indent="-304800" lvl="5" marL="2743200" rtl="0">
              <a:spcBef>
                <a:spcPts val="0"/>
              </a:spcBef>
              <a:spcAft>
                <a:spcPts val="0"/>
              </a:spcAft>
              <a:buClr>
                <a:srgbClr val="003253"/>
              </a:buClr>
              <a:buSzPts val="1200"/>
              <a:buChar char="■"/>
              <a:defRPr sz="1200">
                <a:solidFill>
                  <a:srgbClr val="003253"/>
                </a:solidFill>
              </a:defRPr>
            </a:lvl6pPr>
            <a:lvl7pPr indent="-304800" lvl="6" marL="3200400" rtl="0">
              <a:spcBef>
                <a:spcPts val="0"/>
              </a:spcBef>
              <a:spcAft>
                <a:spcPts val="0"/>
              </a:spcAft>
              <a:buClr>
                <a:srgbClr val="003253"/>
              </a:buClr>
              <a:buSzPts val="1200"/>
              <a:buChar char="●"/>
              <a:defRPr sz="1200">
                <a:solidFill>
                  <a:srgbClr val="003253"/>
                </a:solidFill>
              </a:defRPr>
            </a:lvl7pPr>
            <a:lvl8pPr indent="-304800" lvl="7" marL="3657600" rtl="0">
              <a:spcBef>
                <a:spcPts val="0"/>
              </a:spcBef>
              <a:spcAft>
                <a:spcPts val="0"/>
              </a:spcAft>
              <a:buClr>
                <a:srgbClr val="003253"/>
              </a:buClr>
              <a:buSzPts val="1200"/>
              <a:buChar char="○"/>
              <a:defRPr sz="1200">
                <a:solidFill>
                  <a:srgbClr val="003253"/>
                </a:solidFill>
              </a:defRPr>
            </a:lvl8pPr>
            <a:lvl9pPr indent="-304800" lvl="8" marL="4114800" rtl="0">
              <a:spcBef>
                <a:spcPts val="0"/>
              </a:spcBef>
              <a:spcAft>
                <a:spcPts val="0"/>
              </a:spcAft>
              <a:buClr>
                <a:srgbClr val="003253"/>
              </a:buClr>
              <a:buSzPts val="1200"/>
              <a:buChar char="■"/>
              <a:defRPr sz="1200">
                <a:solidFill>
                  <a:srgbClr val="003253"/>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71" name="Shape 171"/>
        <p:cNvGrpSpPr/>
        <p:nvPr/>
      </p:nvGrpSpPr>
      <p:grpSpPr>
        <a:xfrm>
          <a:off x="0" y="0"/>
          <a:ext cx="0" cy="0"/>
          <a:chOff x="0" y="0"/>
          <a:chExt cx="0" cy="0"/>
        </a:xfrm>
      </p:grpSpPr>
      <p:sp>
        <p:nvSpPr>
          <p:cNvPr id="172" name="Google Shape;172;p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3" name="Google Shape;173;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
        <p:nvSpPr>
          <p:cNvPr id="174" name="Google Shape;174;p30"/>
          <p:cNvSpPr txBox="1"/>
          <p:nvPr>
            <p:ph hasCustomPrompt="1" idx="2" type="title"/>
          </p:nvPr>
        </p:nvSpPr>
        <p:spPr>
          <a:xfrm>
            <a:off x="311700" y="1621275"/>
            <a:ext cx="2453100" cy="10308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003253"/>
              </a:buClr>
              <a:buSzPts val="6700"/>
              <a:buNone/>
              <a:defRPr sz="6700">
                <a:solidFill>
                  <a:srgbClr val="003253"/>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5" name="Google Shape;175;p30"/>
          <p:cNvSpPr txBox="1"/>
          <p:nvPr>
            <p:ph hasCustomPrompt="1" idx="3" type="title"/>
          </p:nvPr>
        </p:nvSpPr>
        <p:spPr>
          <a:xfrm>
            <a:off x="6158250" y="1621275"/>
            <a:ext cx="2453100" cy="10308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003253"/>
              </a:buClr>
              <a:buSzPts val="6700"/>
              <a:buNone/>
              <a:defRPr sz="6700">
                <a:solidFill>
                  <a:srgbClr val="003253"/>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6" name="Google Shape;176;p30"/>
          <p:cNvSpPr txBox="1"/>
          <p:nvPr>
            <p:ph hasCustomPrompt="1" idx="4" type="title"/>
          </p:nvPr>
        </p:nvSpPr>
        <p:spPr>
          <a:xfrm>
            <a:off x="3234975" y="1621275"/>
            <a:ext cx="2453100" cy="10308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003253"/>
              </a:buClr>
              <a:buSzPts val="6700"/>
              <a:buNone/>
              <a:defRPr sz="6700">
                <a:solidFill>
                  <a:srgbClr val="003253"/>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7" name="Google Shape;177;p30"/>
          <p:cNvSpPr txBox="1"/>
          <p:nvPr>
            <p:ph idx="1" type="body"/>
          </p:nvPr>
        </p:nvSpPr>
        <p:spPr>
          <a:xfrm>
            <a:off x="311700" y="2652075"/>
            <a:ext cx="2453100" cy="19233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78" name="Google Shape;178;p30"/>
          <p:cNvSpPr txBox="1"/>
          <p:nvPr>
            <p:ph idx="5" type="body"/>
          </p:nvPr>
        </p:nvSpPr>
        <p:spPr>
          <a:xfrm>
            <a:off x="3234975" y="2652075"/>
            <a:ext cx="2453100" cy="19233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79" name="Google Shape;179;p30"/>
          <p:cNvSpPr txBox="1"/>
          <p:nvPr>
            <p:ph idx="6" type="body"/>
          </p:nvPr>
        </p:nvSpPr>
        <p:spPr>
          <a:xfrm>
            <a:off x="6158250" y="2652075"/>
            <a:ext cx="2453100" cy="19233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2_1">
    <p:bg>
      <p:bgPr>
        <a:solidFill>
          <a:srgbClr val="F0E0D8"/>
        </a:solidFill>
      </p:bgPr>
    </p:bg>
    <p:spTree>
      <p:nvGrpSpPr>
        <p:cNvPr id="23" name="Shape 23"/>
        <p:cNvGrpSpPr/>
        <p:nvPr/>
      </p:nvGrpSpPr>
      <p:grpSpPr>
        <a:xfrm>
          <a:off x="0" y="0"/>
          <a:ext cx="0" cy="0"/>
          <a:chOff x="0" y="0"/>
          <a:chExt cx="0" cy="0"/>
        </a:xfrm>
      </p:grpSpPr>
      <p:pic>
        <p:nvPicPr>
          <p:cNvPr id="24" name="Google Shape;24;p4"/>
          <p:cNvPicPr preferRelativeResize="0"/>
          <p:nvPr/>
        </p:nvPicPr>
        <p:blipFill rotWithShape="1">
          <a:blip r:embed="rId2">
            <a:alphaModFix/>
          </a:blip>
          <a:srcRect b="9" l="0" r="0" t="9"/>
          <a:stretch/>
        </p:blipFill>
        <p:spPr>
          <a:xfrm>
            <a:off x="-2733775" y="-4535750"/>
            <a:ext cx="10121074" cy="10112651"/>
          </a:xfrm>
          <a:prstGeom prst="rect">
            <a:avLst/>
          </a:prstGeom>
          <a:noFill/>
          <a:ln>
            <a:noFill/>
          </a:ln>
        </p:spPr>
      </p:pic>
      <p:pic>
        <p:nvPicPr>
          <p:cNvPr id="25" name="Google Shape;25;p4"/>
          <p:cNvPicPr preferRelativeResize="0"/>
          <p:nvPr/>
        </p:nvPicPr>
        <p:blipFill rotWithShape="1">
          <a:blip r:embed="rId3">
            <a:alphaModFix/>
          </a:blip>
          <a:srcRect b="0" l="0" r="0" t="0"/>
          <a:stretch/>
        </p:blipFill>
        <p:spPr>
          <a:xfrm>
            <a:off x="6918038" y="-12"/>
            <a:ext cx="2390775" cy="2390775"/>
          </a:xfrm>
          <a:prstGeom prst="rect">
            <a:avLst/>
          </a:prstGeom>
          <a:noFill/>
          <a:ln>
            <a:noFill/>
          </a:ln>
        </p:spPr>
      </p:pic>
      <p:pic>
        <p:nvPicPr>
          <p:cNvPr id="26" name="Google Shape;26;p4"/>
          <p:cNvPicPr preferRelativeResize="0"/>
          <p:nvPr/>
        </p:nvPicPr>
        <p:blipFill rotWithShape="1">
          <a:blip r:embed="rId4">
            <a:alphaModFix/>
          </a:blip>
          <a:srcRect b="0" l="268" r="268" t="0"/>
          <a:stretch/>
        </p:blipFill>
        <p:spPr>
          <a:xfrm>
            <a:off x="7265950" y="1017725"/>
            <a:ext cx="2042876" cy="4371325"/>
          </a:xfrm>
          <a:prstGeom prst="rect">
            <a:avLst/>
          </a:prstGeom>
          <a:noFill/>
          <a:ln>
            <a:noFill/>
          </a:ln>
        </p:spPr>
      </p:pic>
      <p:sp>
        <p:nvSpPr>
          <p:cNvPr id="27" name="Google Shape;27;p4"/>
          <p:cNvSpPr txBox="1"/>
          <p:nvPr>
            <p:ph type="ctrTitle"/>
          </p:nvPr>
        </p:nvSpPr>
        <p:spPr>
          <a:xfrm>
            <a:off x="707450" y="1777950"/>
            <a:ext cx="5715300" cy="20526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5200"/>
              <a:buNone/>
              <a:defRPr sz="52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8" name="Google Shape;28;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pic>
        <p:nvPicPr>
          <p:cNvPr id="29" name="Google Shape;29;p4"/>
          <p:cNvPicPr preferRelativeResize="0"/>
          <p:nvPr/>
        </p:nvPicPr>
        <p:blipFill rotWithShape="1">
          <a:blip r:embed="rId5">
            <a:alphaModFix/>
          </a:blip>
          <a:srcRect b="0" l="49" r="49" t="0"/>
          <a:stretch/>
        </p:blipFill>
        <p:spPr>
          <a:xfrm>
            <a:off x="707450" y="436449"/>
            <a:ext cx="1402700" cy="28222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2">
  <p:cSld name="TITLE_ONLY_1_2">
    <p:spTree>
      <p:nvGrpSpPr>
        <p:cNvPr id="180" name="Shape 180"/>
        <p:cNvGrpSpPr/>
        <p:nvPr/>
      </p:nvGrpSpPr>
      <p:grpSpPr>
        <a:xfrm>
          <a:off x="0" y="0"/>
          <a:ext cx="0" cy="0"/>
          <a:chOff x="0" y="0"/>
          <a:chExt cx="0" cy="0"/>
        </a:xfrm>
      </p:grpSpPr>
      <p:sp>
        <p:nvSpPr>
          <p:cNvPr id="181" name="Google Shape;181;p3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2" name="Google Shape;182;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
        <p:nvSpPr>
          <p:cNvPr id="183" name="Google Shape;183;p31"/>
          <p:cNvSpPr txBox="1"/>
          <p:nvPr>
            <p:ph hasCustomPrompt="1" idx="2" type="title"/>
          </p:nvPr>
        </p:nvSpPr>
        <p:spPr>
          <a:xfrm>
            <a:off x="311700" y="1621275"/>
            <a:ext cx="2453100" cy="10308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007ACA"/>
              </a:buClr>
              <a:buSzPts val="6700"/>
              <a:buNone/>
              <a:defRPr sz="6700">
                <a:solidFill>
                  <a:srgbClr val="007ACA"/>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84" name="Google Shape;184;p31"/>
          <p:cNvSpPr txBox="1"/>
          <p:nvPr>
            <p:ph hasCustomPrompt="1" idx="3" type="title"/>
          </p:nvPr>
        </p:nvSpPr>
        <p:spPr>
          <a:xfrm>
            <a:off x="6158250" y="1621275"/>
            <a:ext cx="2453100" cy="10308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007ACA"/>
              </a:buClr>
              <a:buSzPts val="6700"/>
              <a:buNone/>
              <a:defRPr sz="6700">
                <a:solidFill>
                  <a:srgbClr val="007ACA"/>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85" name="Google Shape;185;p31"/>
          <p:cNvSpPr txBox="1"/>
          <p:nvPr>
            <p:ph hasCustomPrompt="1" idx="4" type="title"/>
          </p:nvPr>
        </p:nvSpPr>
        <p:spPr>
          <a:xfrm>
            <a:off x="3234975" y="1621275"/>
            <a:ext cx="2453100" cy="10308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007ACA"/>
              </a:buClr>
              <a:buSzPts val="6700"/>
              <a:buNone/>
              <a:defRPr sz="6700">
                <a:solidFill>
                  <a:srgbClr val="007ACA"/>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86" name="Google Shape;186;p31"/>
          <p:cNvSpPr txBox="1"/>
          <p:nvPr>
            <p:ph idx="1" type="body"/>
          </p:nvPr>
        </p:nvSpPr>
        <p:spPr>
          <a:xfrm>
            <a:off x="311700" y="2652075"/>
            <a:ext cx="2453100" cy="19233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87" name="Google Shape;187;p31"/>
          <p:cNvSpPr txBox="1"/>
          <p:nvPr>
            <p:ph idx="5" type="body"/>
          </p:nvPr>
        </p:nvSpPr>
        <p:spPr>
          <a:xfrm>
            <a:off x="3234975" y="2652075"/>
            <a:ext cx="2453100" cy="19233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88" name="Google Shape;188;p31"/>
          <p:cNvSpPr txBox="1"/>
          <p:nvPr>
            <p:ph idx="6" type="body"/>
          </p:nvPr>
        </p:nvSpPr>
        <p:spPr>
          <a:xfrm>
            <a:off x="6158250" y="2652075"/>
            <a:ext cx="2453100" cy="19233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9" name="Shape 189"/>
        <p:cNvGrpSpPr/>
        <p:nvPr/>
      </p:nvGrpSpPr>
      <p:grpSpPr>
        <a:xfrm>
          <a:off x="0" y="0"/>
          <a:ext cx="0" cy="0"/>
          <a:chOff x="0" y="0"/>
          <a:chExt cx="0" cy="0"/>
        </a:xfrm>
      </p:grpSpPr>
      <p:sp>
        <p:nvSpPr>
          <p:cNvPr id="190" name="Google Shape;190;p3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1" name="Google Shape;191;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2" name="Shape 192"/>
        <p:cNvGrpSpPr/>
        <p:nvPr/>
      </p:nvGrpSpPr>
      <p:grpSpPr>
        <a:xfrm>
          <a:off x="0" y="0"/>
          <a:ext cx="0" cy="0"/>
          <a:chOff x="0" y="0"/>
          <a:chExt cx="0" cy="0"/>
        </a:xfrm>
      </p:grpSpPr>
      <p:sp>
        <p:nvSpPr>
          <p:cNvPr id="193" name="Google Shape;193;p3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4" name="Google Shape;194;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5" name="Google Shape;195;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6" name="Shape 196"/>
        <p:cNvGrpSpPr/>
        <p:nvPr/>
      </p:nvGrpSpPr>
      <p:grpSpPr>
        <a:xfrm>
          <a:off x="0" y="0"/>
          <a:ext cx="0" cy="0"/>
          <a:chOff x="0" y="0"/>
          <a:chExt cx="0" cy="0"/>
        </a:xfrm>
      </p:grpSpPr>
      <p:sp>
        <p:nvSpPr>
          <p:cNvPr id="197" name="Google Shape;197;p3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8" name="Google Shape;198;p3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99" name="Google Shape;199;p3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00" name="Google Shape;200;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1" name="Shape 201"/>
        <p:cNvGrpSpPr/>
        <p:nvPr/>
      </p:nvGrpSpPr>
      <p:grpSpPr>
        <a:xfrm>
          <a:off x="0" y="0"/>
          <a:ext cx="0" cy="0"/>
          <a:chOff x="0" y="0"/>
          <a:chExt cx="0" cy="0"/>
        </a:xfrm>
      </p:grpSpPr>
      <p:sp>
        <p:nvSpPr>
          <p:cNvPr id="202" name="Google Shape;202;p3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3" name="Google Shape;203;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4" name="Shape 204"/>
        <p:cNvGrpSpPr/>
        <p:nvPr/>
      </p:nvGrpSpPr>
      <p:grpSpPr>
        <a:xfrm>
          <a:off x="0" y="0"/>
          <a:ext cx="0" cy="0"/>
          <a:chOff x="0" y="0"/>
          <a:chExt cx="0" cy="0"/>
        </a:xfrm>
      </p:grpSpPr>
      <p:sp>
        <p:nvSpPr>
          <p:cNvPr id="205" name="Google Shape;205;p36"/>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06" name="Google Shape;206;p36"/>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07" name="Google Shape;207;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08" name="Shape 208"/>
        <p:cNvGrpSpPr/>
        <p:nvPr/>
      </p:nvGrpSpPr>
      <p:grpSpPr>
        <a:xfrm>
          <a:off x="0" y="0"/>
          <a:ext cx="0" cy="0"/>
          <a:chOff x="0" y="0"/>
          <a:chExt cx="0" cy="0"/>
        </a:xfrm>
      </p:grpSpPr>
      <p:sp>
        <p:nvSpPr>
          <p:cNvPr id="209" name="Google Shape;209;p3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10" name="Google Shape;210;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11" name="Shape 211"/>
        <p:cNvGrpSpPr/>
        <p:nvPr/>
      </p:nvGrpSpPr>
      <p:grpSpPr>
        <a:xfrm>
          <a:off x="0" y="0"/>
          <a:ext cx="0" cy="0"/>
          <a:chOff x="0" y="0"/>
          <a:chExt cx="0" cy="0"/>
        </a:xfrm>
      </p:grpSpPr>
      <p:sp>
        <p:nvSpPr>
          <p:cNvPr id="212" name="Google Shape;212;p3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14" name="Google Shape;214;p3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15" name="Google Shape;215;p3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6" name="Google Shape;216;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17" name="Shape 217"/>
        <p:cNvGrpSpPr/>
        <p:nvPr/>
      </p:nvGrpSpPr>
      <p:grpSpPr>
        <a:xfrm>
          <a:off x="0" y="0"/>
          <a:ext cx="0" cy="0"/>
          <a:chOff x="0" y="0"/>
          <a:chExt cx="0" cy="0"/>
        </a:xfrm>
      </p:grpSpPr>
      <p:sp>
        <p:nvSpPr>
          <p:cNvPr id="218" name="Google Shape;218;p3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219" name="Google Shape;219;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20" name="Shape 220"/>
        <p:cNvGrpSpPr/>
        <p:nvPr/>
      </p:nvGrpSpPr>
      <p:grpSpPr>
        <a:xfrm>
          <a:off x="0" y="0"/>
          <a:ext cx="0" cy="0"/>
          <a:chOff x="0" y="0"/>
          <a:chExt cx="0" cy="0"/>
        </a:xfrm>
      </p:grpSpPr>
      <p:sp>
        <p:nvSpPr>
          <p:cNvPr id="221" name="Google Shape;221;p4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22" name="Google Shape;222;p40"/>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23" name="Google Shape;223;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p:cSld name="TITLE_2_1_1">
    <p:bg>
      <p:bgPr>
        <a:solidFill>
          <a:srgbClr val="F0E0D8"/>
        </a:solidFill>
      </p:bgPr>
    </p:bg>
    <p:spTree>
      <p:nvGrpSpPr>
        <p:cNvPr id="30" name="Shape 30"/>
        <p:cNvGrpSpPr/>
        <p:nvPr/>
      </p:nvGrpSpPr>
      <p:grpSpPr>
        <a:xfrm>
          <a:off x="0" y="0"/>
          <a:ext cx="0" cy="0"/>
          <a:chOff x="0" y="0"/>
          <a:chExt cx="0" cy="0"/>
        </a:xfrm>
      </p:grpSpPr>
      <p:pic>
        <p:nvPicPr>
          <p:cNvPr id="31" name="Google Shape;31;p5"/>
          <p:cNvPicPr preferRelativeResize="0"/>
          <p:nvPr/>
        </p:nvPicPr>
        <p:blipFill rotWithShape="1">
          <a:blip r:embed="rId2">
            <a:alphaModFix/>
          </a:blip>
          <a:srcRect b="0" l="0" r="0" t="0"/>
          <a:stretch/>
        </p:blipFill>
        <p:spPr>
          <a:xfrm>
            <a:off x="6918038" y="-12"/>
            <a:ext cx="2390775" cy="2390775"/>
          </a:xfrm>
          <a:prstGeom prst="rect">
            <a:avLst/>
          </a:prstGeom>
          <a:noFill/>
          <a:ln>
            <a:noFill/>
          </a:ln>
        </p:spPr>
      </p:pic>
      <p:pic>
        <p:nvPicPr>
          <p:cNvPr id="32" name="Google Shape;32;p5"/>
          <p:cNvPicPr preferRelativeResize="0"/>
          <p:nvPr/>
        </p:nvPicPr>
        <p:blipFill rotWithShape="1">
          <a:blip r:embed="rId3">
            <a:alphaModFix/>
          </a:blip>
          <a:srcRect b="0" l="268" r="268" t="0"/>
          <a:stretch/>
        </p:blipFill>
        <p:spPr>
          <a:xfrm>
            <a:off x="7265950" y="1017725"/>
            <a:ext cx="2042876" cy="4371325"/>
          </a:xfrm>
          <a:prstGeom prst="rect">
            <a:avLst/>
          </a:prstGeom>
          <a:noFill/>
          <a:ln>
            <a:noFill/>
          </a:ln>
        </p:spPr>
      </p:pic>
      <p:sp>
        <p:nvSpPr>
          <p:cNvPr id="33" name="Google Shape;33;p5"/>
          <p:cNvSpPr txBox="1"/>
          <p:nvPr>
            <p:ph type="ctrTitle"/>
          </p:nvPr>
        </p:nvSpPr>
        <p:spPr>
          <a:xfrm>
            <a:off x="728775" y="1717500"/>
            <a:ext cx="5715300" cy="17085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4900"/>
              <a:buNone/>
              <a:defRPr sz="49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4" name="Shape 224"/>
        <p:cNvGrpSpPr/>
        <p:nvPr/>
      </p:nvGrpSpPr>
      <p:grpSpPr>
        <a:xfrm>
          <a:off x="0" y="0"/>
          <a:ext cx="0" cy="0"/>
          <a:chOff x="0" y="0"/>
          <a:chExt cx="0" cy="0"/>
        </a:xfrm>
      </p:grpSpPr>
      <p:sp>
        <p:nvSpPr>
          <p:cNvPr id="225" name="Google Shape;225;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p:cSld name="TITLE_2_1_1_1">
    <p:bg>
      <p:bgPr>
        <a:solidFill>
          <a:srgbClr val="B2DBD9"/>
        </a:solidFill>
      </p:bgPr>
    </p:bg>
    <p:spTree>
      <p:nvGrpSpPr>
        <p:cNvPr id="35" name="Shape 35"/>
        <p:cNvGrpSpPr/>
        <p:nvPr/>
      </p:nvGrpSpPr>
      <p:grpSpPr>
        <a:xfrm>
          <a:off x="0" y="0"/>
          <a:ext cx="0" cy="0"/>
          <a:chOff x="0" y="0"/>
          <a:chExt cx="0" cy="0"/>
        </a:xfrm>
      </p:grpSpPr>
      <p:pic>
        <p:nvPicPr>
          <p:cNvPr id="36" name="Google Shape;36;p6"/>
          <p:cNvPicPr preferRelativeResize="0"/>
          <p:nvPr/>
        </p:nvPicPr>
        <p:blipFill rotWithShape="1">
          <a:blip r:embed="rId2">
            <a:alphaModFix/>
          </a:blip>
          <a:srcRect b="0" l="0" r="0" t="0"/>
          <a:stretch/>
        </p:blipFill>
        <p:spPr>
          <a:xfrm>
            <a:off x="6918038" y="-12"/>
            <a:ext cx="2390775" cy="2390775"/>
          </a:xfrm>
          <a:prstGeom prst="rect">
            <a:avLst/>
          </a:prstGeom>
          <a:noFill/>
          <a:ln>
            <a:noFill/>
          </a:ln>
        </p:spPr>
      </p:pic>
      <p:pic>
        <p:nvPicPr>
          <p:cNvPr id="37" name="Google Shape;37;p6"/>
          <p:cNvPicPr preferRelativeResize="0"/>
          <p:nvPr/>
        </p:nvPicPr>
        <p:blipFill rotWithShape="1">
          <a:blip r:embed="rId3">
            <a:alphaModFix/>
          </a:blip>
          <a:srcRect b="0" l="268" r="268" t="0"/>
          <a:stretch/>
        </p:blipFill>
        <p:spPr>
          <a:xfrm>
            <a:off x="7265950" y="1017725"/>
            <a:ext cx="2042876" cy="4371325"/>
          </a:xfrm>
          <a:prstGeom prst="rect">
            <a:avLst/>
          </a:prstGeom>
          <a:noFill/>
          <a:ln>
            <a:noFill/>
          </a:ln>
        </p:spPr>
      </p:pic>
      <p:sp>
        <p:nvSpPr>
          <p:cNvPr id="38" name="Google Shape;38;p6"/>
          <p:cNvSpPr txBox="1"/>
          <p:nvPr>
            <p:ph type="ctrTitle"/>
          </p:nvPr>
        </p:nvSpPr>
        <p:spPr>
          <a:xfrm>
            <a:off x="728775" y="1717500"/>
            <a:ext cx="5715300" cy="17085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4900"/>
              <a:buNone/>
              <a:defRPr sz="49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9" name="Google Shape;39;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p:cSld name="TITLE_2_1_1_1_1">
    <p:bg>
      <p:bgPr>
        <a:solidFill>
          <a:srgbClr val="E3C961"/>
        </a:solidFill>
      </p:bgPr>
    </p:bg>
    <p:spTree>
      <p:nvGrpSpPr>
        <p:cNvPr id="40" name="Shape 40"/>
        <p:cNvGrpSpPr/>
        <p:nvPr/>
      </p:nvGrpSpPr>
      <p:grpSpPr>
        <a:xfrm>
          <a:off x="0" y="0"/>
          <a:ext cx="0" cy="0"/>
          <a:chOff x="0" y="0"/>
          <a:chExt cx="0" cy="0"/>
        </a:xfrm>
      </p:grpSpPr>
      <p:pic>
        <p:nvPicPr>
          <p:cNvPr id="41" name="Google Shape;41;p7"/>
          <p:cNvPicPr preferRelativeResize="0"/>
          <p:nvPr/>
        </p:nvPicPr>
        <p:blipFill rotWithShape="1">
          <a:blip r:embed="rId2">
            <a:alphaModFix/>
          </a:blip>
          <a:srcRect b="0" l="0" r="0" t="0"/>
          <a:stretch/>
        </p:blipFill>
        <p:spPr>
          <a:xfrm>
            <a:off x="6918038" y="-12"/>
            <a:ext cx="2390775" cy="2390775"/>
          </a:xfrm>
          <a:prstGeom prst="rect">
            <a:avLst/>
          </a:prstGeom>
          <a:noFill/>
          <a:ln>
            <a:noFill/>
          </a:ln>
        </p:spPr>
      </p:pic>
      <p:pic>
        <p:nvPicPr>
          <p:cNvPr id="42" name="Google Shape;42;p7"/>
          <p:cNvPicPr preferRelativeResize="0"/>
          <p:nvPr/>
        </p:nvPicPr>
        <p:blipFill rotWithShape="1">
          <a:blip r:embed="rId3">
            <a:alphaModFix/>
          </a:blip>
          <a:srcRect b="0" l="268" r="268" t="0"/>
          <a:stretch/>
        </p:blipFill>
        <p:spPr>
          <a:xfrm>
            <a:off x="7265950" y="1017725"/>
            <a:ext cx="2042876" cy="4371325"/>
          </a:xfrm>
          <a:prstGeom prst="rect">
            <a:avLst/>
          </a:prstGeom>
          <a:noFill/>
          <a:ln>
            <a:noFill/>
          </a:ln>
        </p:spPr>
      </p:pic>
      <p:sp>
        <p:nvSpPr>
          <p:cNvPr id="43" name="Google Shape;43;p7"/>
          <p:cNvSpPr txBox="1"/>
          <p:nvPr>
            <p:ph type="ctrTitle"/>
          </p:nvPr>
        </p:nvSpPr>
        <p:spPr>
          <a:xfrm>
            <a:off x="728775" y="1717500"/>
            <a:ext cx="5715300" cy="17085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4900"/>
              <a:buNone/>
              <a:defRPr sz="49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4" name="Google Shape;4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p:cSld name="TITLE_2_1_1_1_1_1">
    <p:bg>
      <p:bgPr>
        <a:solidFill>
          <a:srgbClr val="F0E0D8"/>
        </a:solidFill>
      </p:bgPr>
    </p:bg>
    <p:spTree>
      <p:nvGrpSpPr>
        <p:cNvPr id="45" name="Shape 45"/>
        <p:cNvGrpSpPr/>
        <p:nvPr/>
      </p:nvGrpSpPr>
      <p:grpSpPr>
        <a:xfrm>
          <a:off x="0" y="0"/>
          <a:ext cx="0" cy="0"/>
          <a:chOff x="0" y="0"/>
          <a:chExt cx="0" cy="0"/>
        </a:xfrm>
      </p:grpSpPr>
      <p:sp>
        <p:nvSpPr>
          <p:cNvPr id="46" name="Google Shape;46;p8"/>
          <p:cNvSpPr/>
          <p:nvPr>
            <p:ph idx="2" type="pic"/>
          </p:nvPr>
        </p:nvSpPr>
        <p:spPr>
          <a:xfrm>
            <a:off x="4915025" y="855000"/>
            <a:ext cx="3433500" cy="3433500"/>
          </a:xfrm>
          <a:prstGeom prst="ellipse">
            <a:avLst/>
          </a:prstGeom>
          <a:noFill/>
          <a:ln>
            <a:noFill/>
          </a:ln>
        </p:spPr>
      </p:sp>
      <p:sp>
        <p:nvSpPr>
          <p:cNvPr id="47" name="Google Shape;47;p8"/>
          <p:cNvSpPr txBox="1"/>
          <p:nvPr>
            <p:ph type="ctrTitle"/>
          </p:nvPr>
        </p:nvSpPr>
        <p:spPr>
          <a:xfrm>
            <a:off x="728775" y="1501675"/>
            <a:ext cx="4012200" cy="24501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4900"/>
              <a:buNone/>
              <a:defRPr sz="49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8" name="Google Shape;4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pic>
        <p:nvPicPr>
          <p:cNvPr id="49" name="Google Shape;49;p8"/>
          <p:cNvPicPr preferRelativeResize="0"/>
          <p:nvPr/>
        </p:nvPicPr>
        <p:blipFill rotWithShape="1">
          <a:blip r:embed="rId2">
            <a:alphaModFix/>
          </a:blip>
          <a:srcRect b="169" l="0" r="0" t="169"/>
          <a:stretch/>
        </p:blipFill>
        <p:spPr>
          <a:xfrm rot="-597218">
            <a:off x="7512819" y="426944"/>
            <a:ext cx="1852686" cy="185268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p:cSld name="TITLE_2_1_1_1_1_1_1">
    <p:bg>
      <p:bgPr>
        <a:solidFill>
          <a:srgbClr val="B2DBD9"/>
        </a:solidFill>
      </p:bgPr>
    </p:bg>
    <p:spTree>
      <p:nvGrpSpPr>
        <p:cNvPr id="50" name="Shape 50"/>
        <p:cNvGrpSpPr/>
        <p:nvPr/>
      </p:nvGrpSpPr>
      <p:grpSpPr>
        <a:xfrm>
          <a:off x="0" y="0"/>
          <a:ext cx="0" cy="0"/>
          <a:chOff x="0" y="0"/>
          <a:chExt cx="0" cy="0"/>
        </a:xfrm>
      </p:grpSpPr>
      <p:sp>
        <p:nvSpPr>
          <p:cNvPr id="51" name="Google Shape;51;p9"/>
          <p:cNvSpPr/>
          <p:nvPr>
            <p:ph idx="2" type="pic"/>
          </p:nvPr>
        </p:nvSpPr>
        <p:spPr>
          <a:xfrm>
            <a:off x="4915025" y="855000"/>
            <a:ext cx="3433500" cy="3433500"/>
          </a:xfrm>
          <a:prstGeom prst="ellipse">
            <a:avLst/>
          </a:prstGeom>
          <a:noFill/>
          <a:ln>
            <a:noFill/>
          </a:ln>
        </p:spPr>
      </p:sp>
      <p:sp>
        <p:nvSpPr>
          <p:cNvPr id="52" name="Google Shape;52;p9"/>
          <p:cNvSpPr txBox="1"/>
          <p:nvPr>
            <p:ph type="ctrTitle"/>
          </p:nvPr>
        </p:nvSpPr>
        <p:spPr>
          <a:xfrm>
            <a:off x="728775" y="1501675"/>
            <a:ext cx="4012200" cy="24501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4900"/>
              <a:buNone/>
              <a:defRPr sz="49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3" name="Google Shape;53;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pic>
        <p:nvPicPr>
          <p:cNvPr id="54" name="Google Shape;54;p9"/>
          <p:cNvPicPr preferRelativeResize="0"/>
          <p:nvPr/>
        </p:nvPicPr>
        <p:blipFill rotWithShape="1">
          <a:blip r:embed="rId2">
            <a:alphaModFix/>
          </a:blip>
          <a:srcRect b="0" l="0" r="0" t="0"/>
          <a:stretch/>
        </p:blipFill>
        <p:spPr>
          <a:xfrm rot="-1195162">
            <a:off x="7329094" y="477544"/>
            <a:ext cx="1852688" cy="185268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1 1 1 1">
  <p:cSld name="TITLE_2_1_1_1_1_1_1_1">
    <p:bg>
      <p:bgPr>
        <a:solidFill>
          <a:srgbClr val="E3C961"/>
        </a:solidFill>
      </p:bgPr>
    </p:bg>
    <p:spTree>
      <p:nvGrpSpPr>
        <p:cNvPr id="55" name="Shape 55"/>
        <p:cNvGrpSpPr/>
        <p:nvPr/>
      </p:nvGrpSpPr>
      <p:grpSpPr>
        <a:xfrm>
          <a:off x="0" y="0"/>
          <a:ext cx="0" cy="0"/>
          <a:chOff x="0" y="0"/>
          <a:chExt cx="0" cy="0"/>
        </a:xfrm>
      </p:grpSpPr>
      <p:sp>
        <p:nvSpPr>
          <p:cNvPr id="56" name="Google Shape;56;p10"/>
          <p:cNvSpPr/>
          <p:nvPr>
            <p:ph idx="2" type="pic"/>
          </p:nvPr>
        </p:nvSpPr>
        <p:spPr>
          <a:xfrm>
            <a:off x="4915025" y="855000"/>
            <a:ext cx="3433500" cy="3433500"/>
          </a:xfrm>
          <a:prstGeom prst="ellipse">
            <a:avLst/>
          </a:prstGeom>
          <a:noFill/>
          <a:ln>
            <a:noFill/>
          </a:ln>
        </p:spPr>
      </p:sp>
      <p:sp>
        <p:nvSpPr>
          <p:cNvPr id="57" name="Google Shape;57;p10"/>
          <p:cNvSpPr txBox="1"/>
          <p:nvPr>
            <p:ph type="ctrTitle"/>
          </p:nvPr>
        </p:nvSpPr>
        <p:spPr>
          <a:xfrm>
            <a:off x="728775" y="1501675"/>
            <a:ext cx="4012200" cy="24501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3253"/>
              </a:buClr>
              <a:buSzPts val="4900"/>
              <a:buNone/>
              <a:defRPr sz="4900">
                <a:solidFill>
                  <a:srgbClr val="0032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8" name="Google Shape;5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pic>
        <p:nvPicPr>
          <p:cNvPr id="59" name="Google Shape;59;p10"/>
          <p:cNvPicPr preferRelativeResize="0"/>
          <p:nvPr/>
        </p:nvPicPr>
        <p:blipFill rotWithShape="1">
          <a:blip r:embed="rId2">
            <a:alphaModFix/>
          </a:blip>
          <a:srcRect b="0" l="0" r="0" t="0"/>
          <a:stretch/>
        </p:blipFill>
        <p:spPr>
          <a:xfrm rot="-1195161">
            <a:off x="7329093" y="477545"/>
            <a:ext cx="1852688" cy="185268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1" Type="http://schemas.openxmlformats.org/officeDocument/2006/relationships/theme" Target="../theme/theme2.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Ubuntu"/>
              <a:buNone/>
              <a:defRPr b="1" sz="2800">
                <a:solidFill>
                  <a:schemeClr val="dk1"/>
                </a:solidFill>
                <a:latin typeface="Ubuntu"/>
                <a:ea typeface="Ubuntu"/>
                <a:cs typeface="Ubuntu"/>
                <a:sym typeface="Ubunt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sz="1800">
                <a:solidFill>
                  <a:schemeClr val="dk1"/>
                </a:solidFill>
                <a:latin typeface="Ubuntu"/>
                <a:ea typeface="Ubuntu"/>
                <a:cs typeface="Ubuntu"/>
                <a:sym typeface="Ubuntu"/>
              </a:defRPr>
            </a:lvl1pPr>
            <a:lvl2pPr indent="-317500" lvl="1" marL="914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Ubuntu"/>
                <a:ea typeface="Ubuntu"/>
                <a:cs typeface="Ubuntu"/>
                <a:sym typeface="Ubuntu"/>
              </a:defRPr>
            </a:lvl1pPr>
            <a:lvl2pPr lvl="1" algn="r">
              <a:buNone/>
              <a:defRPr sz="1000">
                <a:solidFill>
                  <a:schemeClr val="dk2"/>
                </a:solidFill>
                <a:latin typeface="Ubuntu"/>
                <a:ea typeface="Ubuntu"/>
                <a:cs typeface="Ubuntu"/>
                <a:sym typeface="Ubuntu"/>
              </a:defRPr>
            </a:lvl2pPr>
            <a:lvl3pPr lvl="2" algn="r">
              <a:buNone/>
              <a:defRPr sz="1000">
                <a:solidFill>
                  <a:schemeClr val="dk2"/>
                </a:solidFill>
                <a:latin typeface="Ubuntu"/>
                <a:ea typeface="Ubuntu"/>
                <a:cs typeface="Ubuntu"/>
                <a:sym typeface="Ubuntu"/>
              </a:defRPr>
            </a:lvl3pPr>
            <a:lvl4pPr lvl="3" algn="r">
              <a:buNone/>
              <a:defRPr sz="1000">
                <a:solidFill>
                  <a:schemeClr val="dk2"/>
                </a:solidFill>
                <a:latin typeface="Ubuntu"/>
                <a:ea typeface="Ubuntu"/>
                <a:cs typeface="Ubuntu"/>
                <a:sym typeface="Ubuntu"/>
              </a:defRPr>
            </a:lvl4pPr>
            <a:lvl5pPr lvl="4" algn="r">
              <a:buNone/>
              <a:defRPr sz="1000">
                <a:solidFill>
                  <a:schemeClr val="dk2"/>
                </a:solidFill>
                <a:latin typeface="Ubuntu"/>
                <a:ea typeface="Ubuntu"/>
                <a:cs typeface="Ubuntu"/>
                <a:sym typeface="Ubuntu"/>
              </a:defRPr>
            </a:lvl5pPr>
            <a:lvl6pPr lvl="5" algn="r">
              <a:buNone/>
              <a:defRPr sz="1000">
                <a:solidFill>
                  <a:schemeClr val="dk2"/>
                </a:solidFill>
                <a:latin typeface="Ubuntu"/>
                <a:ea typeface="Ubuntu"/>
                <a:cs typeface="Ubuntu"/>
                <a:sym typeface="Ubuntu"/>
              </a:defRPr>
            </a:lvl6pPr>
            <a:lvl7pPr lvl="6" algn="r">
              <a:buNone/>
              <a:defRPr sz="1000">
                <a:solidFill>
                  <a:schemeClr val="dk2"/>
                </a:solidFill>
                <a:latin typeface="Ubuntu"/>
                <a:ea typeface="Ubuntu"/>
                <a:cs typeface="Ubuntu"/>
                <a:sym typeface="Ubuntu"/>
              </a:defRPr>
            </a:lvl7pPr>
            <a:lvl8pPr lvl="7" algn="r">
              <a:buNone/>
              <a:defRPr sz="1000">
                <a:solidFill>
                  <a:schemeClr val="dk2"/>
                </a:solidFill>
                <a:latin typeface="Ubuntu"/>
                <a:ea typeface="Ubuntu"/>
                <a:cs typeface="Ubuntu"/>
                <a:sym typeface="Ubuntu"/>
              </a:defRPr>
            </a:lvl8pPr>
            <a:lvl9pPr lvl="8" algn="r">
              <a:buNone/>
              <a:defRPr sz="1000">
                <a:solidFill>
                  <a:schemeClr val="dk2"/>
                </a:solidFill>
                <a:latin typeface="Ubuntu"/>
                <a:ea typeface="Ubuntu"/>
                <a:cs typeface="Ubuntu"/>
                <a:sym typeface="Ubuntu"/>
              </a:defRPr>
            </a:lvl9pPr>
          </a:lstStyle>
          <a:p>
            <a:pPr indent="0" lvl="0" marL="0" rtl="0" algn="r">
              <a:spcBef>
                <a:spcPts val="0"/>
              </a:spcBef>
              <a:spcAft>
                <a:spcPts val="0"/>
              </a:spcAft>
              <a:buNone/>
            </a:pPr>
            <a:fld id="{00000000-1234-1234-1234-123412341234}" type="slidenum">
              <a:rPr lang="no"/>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31.png"/><Relationship Id="rId5" Type="http://schemas.openxmlformats.org/officeDocument/2006/relationships/image" Target="../media/image50.png"/><Relationship Id="rId6" Type="http://schemas.openxmlformats.org/officeDocument/2006/relationships/image" Target="../media/image5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59.png"/><Relationship Id="rId5" Type="http://schemas.openxmlformats.org/officeDocument/2006/relationships/image" Target="../media/image52.png"/><Relationship Id="rId6" Type="http://schemas.openxmlformats.org/officeDocument/2006/relationships/image" Target="../media/image5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54.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4.xml"/><Relationship Id="rId3" Type="http://schemas.openxmlformats.org/officeDocument/2006/relationships/image" Target="../media/image46.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47.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 Id="rId3" Type="http://schemas.openxmlformats.org/officeDocument/2006/relationships/image" Target="../media/image61.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xml"/><Relationship Id="rId3" Type="http://schemas.openxmlformats.org/officeDocument/2006/relationships/image" Target="../media/image31.png"/><Relationship Id="rId4" Type="http://schemas.openxmlformats.org/officeDocument/2006/relationships/image" Target="../media/image28.png"/><Relationship Id="rId5"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image" Target="../media/image56.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60.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3.xml"/><Relationship Id="rId3" Type="http://schemas.openxmlformats.org/officeDocument/2006/relationships/image" Target="../media/image64.png"/><Relationship Id="rId4" Type="http://schemas.openxmlformats.org/officeDocument/2006/relationships/image" Target="../media/image34.png"/><Relationship Id="rId5" Type="http://schemas.openxmlformats.org/officeDocument/2006/relationships/image" Target="../media/image28.png"/><Relationship Id="rId6"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comments" Target="../comments/comment1.xml"/><Relationship Id="rId4" Type="http://schemas.openxmlformats.org/officeDocument/2006/relationships/image" Target="../media/image17.png"/><Relationship Id="rId5" Type="http://schemas.openxmlformats.org/officeDocument/2006/relationships/image" Target="../media/image63.png"/><Relationship Id="rId6" Type="http://schemas.openxmlformats.org/officeDocument/2006/relationships/image" Target="../media/image6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17.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78.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17.png"/><Relationship Id="rId4" Type="http://schemas.openxmlformats.org/officeDocument/2006/relationships/image" Target="../media/image31.png"/><Relationship Id="rId5" Type="http://schemas.openxmlformats.org/officeDocument/2006/relationships/image" Target="../media/image6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image" Target="../media/image17.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4.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image" Target="../media/image17.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 Id="rId3" Type="http://schemas.openxmlformats.org/officeDocument/2006/relationships/image" Target="../media/image17.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 Id="rId3" Type="http://schemas.openxmlformats.org/officeDocument/2006/relationships/image" Target="../media/image17.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 Id="rId3" Type="http://schemas.openxmlformats.org/officeDocument/2006/relationships/image" Target="../media/image76.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 Id="rId3" Type="http://schemas.openxmlformats.org/officeDocument/2006/relationships/image" Target="../media/image74.pn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 Id="rId3" Type="http://schemas.openxmlformats.org/officeDocument/2006/relationships/image" Target="../media/image17.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17.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7.xml"/><Relationship Id="rId3" Type="http://schemas.openxmlformats.org/officeDocument/2006/relationships/image" Target="../media/image70.png"/><Relationship Id="rId4" Type="http://schemas.openxmlformats.org/officeDocument/2006/relationships/image" Target="../media/image17.png"/><Relationship Id="rId5" Type="http://schemas.openxmlformats.org/officeDocument/2006/relationships/image" Target="../media/image6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 Id="rId3" Type="http://schemas.openxmlformats.org/officeDocument/2006/relationships/image" Target="../media/image77.png"/><Relationship Id="rId4" Type="http://schemas.openxmlformats.org/officeDocument/2006/relationships/image" Target="../media/image17.png"/><Relationship Id="rId5" Type="http://schemas.openxmlformats.org/officeDocument/2006/relationships/image" Target="../media/image7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17.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xml"/><Relationship Id="rId3" Type="http://schemas.openxmlformats.org/officeDocument/2006/relationships/image" Target="../media/image34.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0.xml"/><Relationship Id="rId3" Type="http://schemas.openxmlformats.org/officeDocument/2006/relationships/image" Target="../media/image17.pn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xml"/><Relationship Id="rId3" Type="http://schemas.openxmlformats.org/officeDocument/2006/relationships/image" Target="../media/image34.png"/><Relationship Id="rId4" Type="http://schemas.openxmlformats.org/officeDocument/2006/relationships/image" Target="../media/image17.png"/><Relationship Id="rId5"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31.png"/><Relationship Id="rId4" Type="http://schemas.openxmlformats.org/officeDocument/2006/relationships/image" Target="../media/image38.png"/><Relationship Id="rId5" Type="http://schemas.openxmlformats.org/officeDocument/2006/relationships/image" Target="../media/image17.png"/><Relationship Id="rId6" Type="http://schemas.openxmlformats.org/officeDocument/2006/relationships/image" Target="../media/image45.png"/><Relationship Id="rId7"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31.png"/><Relationship Id="rId5"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38.png"/><Relationship Id="rId5" Type="http://schemas.openxmlformats.org/officeDocument/2006/relationships/image" Target="../media/image44.png"/><Relationship Id="rId6"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31.png"/><Relationship Id="rId5"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42"/>
          <p:cNvSpPr txBox="1"/>
          <p:nvPr>
            <p:ph type="ctrTitle"/>
          </p:nvPr>
        </p:nvSpPr>
        <p:spPr>
          <a:xfrm>
            <a:off x="218675" y="2250375"/>
            <a:ext cx="6311400" cy="4872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no"/>
              <a:t>Ny </a:t>
            </a:r>
            <a:r>
              <a:rPr lang="no" sz="4400"/>
              <a:t>brukeradministrasjon</a:t>
            </a:r>
            <a:endParaRPr sz="4400"/>
          </a:p>
        </p:txBody>
      </p:sp>
      <p:sp>
        <p:nvSpPr>
          <p:cNvPr id="231" name="Google Shape;231;p42"/>
          <p:cNvSpPr txBox="1"/>
          <p:nvPr>
            <p:ph type="ctrTitle"/>
          </p:nvPr>
        </p:nvSpPr>
        <p:spPr>
          <a:xfrm>
            <a:off x="247700" y="1367325"/>
            <a:ext cx="6965700" cy="39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no" sz="2300"/>
              <a:t>Webinar 18/4</a:t>
            </a:r>
            <a:endParaRPr sz="2300"/>
          </a:p>
        </p:txBody>
      </p:sp>
      <p:sp>
        <p:nvSpPr>
          <p:cNvPr id="232" name="Google Shape;232;p42"/>
          <p:cNvSpPr txBox="1"/>
          <p:nvPr>
            <p:ph type="ctrTitle"/>
          </p:nvPr>
        </p:nvSpPr>
        <p:spPr>
          <a:xfrm>
            <a:off x="83200" y="2737575"/>
            <a:ext cx="6965700" cy="396000"/>
          </a:xfrm>
          <a:prstGeom prst="rect">
            <a:avLst/>
          </a:prstGeom>
        </p:spPr>
        <p:txBody>
          <a:bodyPr anchorCtr="0" anchor="b" bIns="91425" lIns="91425" spcFirstLastPara="1" rIns="91425" wrap="square" tIns="91425">
            <a:noAutofit/>
          </a:bodyPr>
          <a:lstStyle/>
          <a:p>
            <a:pPr indent="-330200" lvl="0" marL="457200" rtl="0" algn="l">
              <a:spcBef>
                <a:spcPts val="0"/>
              </a:spcBef>
              <a:spcAft>
                <a:spcPts val="0"/>
              </a:spcAft>
              <a:buSzPts val="1600"/>
              <a:buChar char="-"/>
            </a:pPr>
            <a:r>
              <a:rPr lang="no" sz="1600"/>
              <a:t>Samme løsning</a:t>
            </a:r>
            <a:endParaRPr sz="16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51"/>
          <p:cNvPicPr preferRelativeResize="0"/>
          <p:nvPr/>
        </p:nvPicPr>
        <p:blipFill>
          <a:blip r:embed="rId3">
            <a:alphaModFix/>
          </a:blip>
          <a:stretch>
            <a:fillRect/>
          </a:stretch>
        </p:blipFill>
        <p:spPr>
          <a:xfrm>
            <a:off x="135575" y="4812147"/>
            <a:ext cx="1269924" cy="255525"/>
          </a:xfrm>
          <a:prstGeom prst="rect">
            <a:avLst/>
          </a:prstGeom>
          <a:noFill/>
          <a:ln>
            <a:noFill/>
          </a:ln>
        </p:spPr>
      </p:pic>
      <p:sp>
        <p:nvSpPr>
          <p:cNvPr id="348" name="Google Shape;348;p51"/>
          <p:cNvSpPr txBox="1"/>
          <p:nvPr>
            <p:ph type="ctrTitle"/>
          </p:nvPr>
        </p:nvSpPr>
        <p:spPr>
          <a:xfrm>
            <a:off x="305450" y="379725"/>
            <a:ext cx="40122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no"/>
              <a:t>Profilinnstillinger</a:t>
            </a:r>
            <a:endParaRPr/>
          </a:p>
        </p:txBody>
      </p:sp>
      <p:sp>
        <p:nvSpPr>
          <p:cNvPr id="349" name="Google Shape;349;p51"/>
          <p:cNvSpPr txBox="1"/>
          <p:nvPr>
            <p:ph idx="1" type="body"/>
          </p:nvPr>
        </p:nvSpPr>
        <p:spPr>
          <a:xfrm>
            <a:off x="798050" y="1637288"/>
            <a:ext cx="3595800" cy="31794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rPr b="1" lang="no"/>
              <a:t>Mulighet for innstilling av epostvarsler</a:t>
            </a:r>
            <a:endParaRPr b="1"/>
          </a:p>
          <a:p>
            <a:pPr indent="0" lvl="0" marL="0" rtl="0" algn="l">
              <a:lnSpc>
                <a:spcPct val="150000"/>
              </a:lnSpc>
              <a:spcBef>
                <a:spcPts val="1200"/>
              </a:spcBef>
              <a:spcAft>
                <a:spcPts val="1200"/>
              </a:spcAft>
              <a:buNone/>
            </a:pPr>
            <a:br>
              <a:rPr b="1" lang="no"/>
            </a:br>
            <a:r>
              <a:rPr b="1" lang="no"/>
              <a:t>Supportinnstillinger</a:t>
            </a:r>
            <a:endParaRPr b="1"/>
          </a:p>
        </p:txBody>
      </p:sp>
      <p:pic>
        <p:nvPicPr>
          <p:cNvPr id="350" name="Google Shape;350;p51"/>
          <p:cNvPicPr preferRelativeResize="0"/>
          <p:nvPr/>
        </p:nvPicPr>
        <p:blipFill>
          <a:blip r:embed="rId4">
            <a:alphaModFix/>
          </a:blip>
          <a:stretch>
            <a:fillRect/>
          </a:stretch>
        </p:blipFill>
        <p:spPr>
          <a:xfrm rot="-2038948">
            <a:off x="361907" y="1658999"/>
            <a:ext cx="263041" cy="263033"/>
          </a:xfrm>
          <a:prstGeom prst="rect">
            <a:avLst/>
          </a:prstGeom>
          <a:noFill/>
          <a:ln>
            <a:noFill/>
          </a:ln>
        </p:spPr>
      </p:pic>
      <p:pic>
        <p:nvPicPr>
          <p:cNvPr id="351" name="Google Shape;351;p51"/>
          <p:cNvPicPr preferRelativeResize="0"/>
          <p:nvPr/>
        </p:nvPicPr>
        <p:blipFill>
          <a:blip r:embed="rId4">
            <a:alphaModFix/>
          </a:blip>
          <a:stretch>
            <a:fillRect/>
          </a:stretch>
        </p:blipFill>
        <p:spPr>
          <a:xfrm rot="-2039186">
            <a:off x="367646" y="2395155"/>
            <a:ext cx="251579" cy="251587"/>
          </a:xfrm>
          <a:prstGeom prst="rect">
            <a:avLst/>
          </a:prstGeom>
          <a:noFill/>
          <a:ln>
            <a:noFill/>
          </a:ln>
        </p:spPr>
      </p:pic>
      <p:sp>
        <p:nvSpPr>
          <p:cNvPr id="352" name="Google Shape;352;p51"/>
          <p:cNvSpPr txBox="1"/>
          <p:nvPr>
            <p:ph idx="4294967295" type="title"/>
          </p:nvPr>
        </p:nvSpPr>
        <p:spPr>
          <a:xfrm>
            <a:off x="84100" y="0"/>
            <a:ext cx="1936800" cy="30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o" sz="1000">
                <a:solidFill>
                  <a:schemeClr val="lt1"/>
                </a:solidFill>
              </a:rPr>
              <a:t>Innlogging for møtedeltakere </a:t>
            </a:r>
            <a:endParaRPr sz="1000">
              <a:solidFill>
                <a:schemeClr val="lt1"/>
              </a:solidFill>
            </a:endParaRPr>
          </a:p>
        </p:txBody>
      </p:sp>
      <p:sp>
        <p:nvSpPr>
          <p:cNvPr id="353" name="Google Shape;353;p51"/>
          <p:cNvSpPr txBox="1"/>
          <p:nvPr/>
        </p:nvSpPr>
        <p:spPr>
          <a:xfrm>
            <a:off x="84100" y="20700"/>
            <a:ext cx="1812300" cy="261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Ubuntu"/>
              <a:ea typeface="Ubuntu"/>
              <a:cs typeface="Ubuntu"/>
              <a:sym typeface="Ubuntu"/>
            </a:endParaRPr>
          </a:p>
        </p:txBody>
      </p:sp>
      <p:pic>
        <p:nvPicPr>
          <p:cNvPr id="354" name="Google Shape;354;p51"/>
          <p:cNvPicPr preferRelativeResize="0"/>
          <p:nvPr/>
        </p:nvPicPr>
        <p:blipFill rotWithShape="1">
          <a:blip r:embed="rId5">
            <a:alphaModFix/>
          </a:blip>
          <a:srcRect b="9748" l="0" r="0" t="9748"/>
          <a:stretch/>
        </p:blipFill>
        <p:spPr>
          <a:xfrm>
            <a:off x="3954975" y="459801"/>
            <a:ext cx="5063900" cy="1962626"/>
          </a:xfrm>
          <a:prstGeom prst="rect">
            <a:avLst/>
          </a:prstGeom>
          <a:noFill/>
          <a:ln cap="flat" cmpd="sng" w="9525">
            <a:solidFill>
              <a:srgbClr val="B2DBD9"/>
            </a:solidFill>
            <a:prstDash val="solid"/>
            <a:round/>
            <a:headEnd len="sm" w="sm" type="none"/>
            <a:tailEnd len="sm" w="sm" type="none"/>
          </a:ln>
        </p:spPr>
      </p:pic>
      <p:pic>
        <p:nvPicPr>
          <p:cNvPr id="355" name="Google Shape;355;p51"/>
          <p:cNvPicPr preferRelativeResize="0"/>
          <p:nvPr/>
        </p:nvPicPr>
        <p:blipFill rotWithShape="1">
          <a:blip r:embed="rId6">
            <a:alphaModFix/>
          </a:blip>
          <a:srcRect b="0" l="-2991" r="7425" t="0"/>
          <a:stretch/>
        </p:blipFill>
        <p:spPr>
          <a:xfrm>
            <a:off x="3338730" y="2528800"/>
            <a:ext cx="5749970" cy="26146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52"/>
          <p:cNvPicPr preferRelativeResize="0"/>
          <p:nvPr/>
        </p:nvPicPr>
        <p:blipFill>
          <a:blip r:embed="rId3">
            <a:alphaModFix/>
          </a:blip>
          <a:stretch>
            <a:fillRect/>
          </a:stretch>
        </p:blipFill>
        <p:spPr>
          <a:xfrm>
            <a:off x="135575" y="4812147"/>
            <a:ext cx="1269924" cy="255525"/>
          </a:xfrm>
          <a:prstGeom prst="rect">
            <a:avLst/>
          </a:prstGeom>
          <a:noFill/>
          <a:ln>
            <a:noFill/>
          </a:ln>
        </p:spPr>
      </p:pic>
      <p:sp>
        <p:nvSpPr>
          <p:cNvPr id="361" name="Google Shape;361;p52"/>
          <p:cNvSpPr txBox="1"/>
          <p:nvPr>
            <p:ph type="ctrTitle"/>
          </p:nvPr>
        </p:nvSpPr>
        <p:spPr>
          <a:xfrm>
            <a:off x="305450" y="379725"/>
            <a:ext cx="40122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no"/>
              <a:t>Profilinnstillinger</a:t>
            </a:r>
            <a:endParaRPr/>
          </a:p>
        </p:txBody>
      </p:sp>
      <p:sp>
        <p:nvSpPr>
          <p:cNvPr id="362" name="Google Shape;362;p52"/>
          <p:cNvSpPr txBox="1"/>
          <p:nvPr>
            <p:ph idx="1" type="body"/>
          </p:nvPr>
        </p:nvSpPr>
        <p:spPr>
          <a:xfrm>
            <a:off x="748450" y="1392250"/>
            <a:ext cx="3595800" cy="31794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t/>
            </a:r>
            <a:endParaRPr b="1"/>
          </a:p>
          <a:p>
            <a:pPr indent="0" lvl="0" marL="0" rtl="0" algn="l">
              <a:lnSpc>
                <a:spcPct val="150000"/>
              </a:lnSpc>
              <a:spcBef>
                <a:spcPts val="1200"/>
              </a:spcBef>
              <a:spcAft>
                <a:spcPts val="1200"/>
              </a:spcAft>
              <a:buNone/>
            </a:pPr>
            <a:r>
              <a:t/>
            </a:r>
            <a:endParaRPr b="1"/>
          </a:p>
        </p:txBody>
      </p:sp>
      <p:pic>
        <p:nvPicPr>
          <p:cNvPr id="363" name="Google Shape;363;p52"/>
          <p:cNvPicPr preferRelativeResize="0"/>
          <p:nvPr/>
        </p:nvPicPr>
        <p:blipFill>
          <a:blip r:embed="rId4">
            <a:alphaModFix/>
          </a:blip>
          <a:stretch>
            <a:fillRect/>
          </a:stretch>
        </p:blipFill>
        <p:spPr>
          <a:xfrm>
            <a:off x="209012" y="1998306"/>
            <a:ext cx="4205075" cy="1629769"/>
          </a:xfrm>
          <a:prstGeom prst="rect">
            <a:avLst/>
          </a:prstGeom>
          <a:noFill/>
          <a:ln cap="flat" cmpd="sng" w="9525">
            <a:solidFill>
              <a:srgbClr val="B2DBD9"/>
            </a:solidFill>
            <a:prstDash val="solid"/>
            <a:round/>
            <a:headEnd len="sm" w="sm" type="none"/>
            <a:tailEnd len="sm" w="sm" type="none"/>
          </a:ln>
        </p:spPr>
      </p:pic>
      <p:pic>
        <p:nvPicPr>
          <p:cNvPr id="364" name="Google Shape;364;p52"/>
          <p:cNvPicPr preferRelativeResize="0"/>
          <p:nvPr/>
        </p:nvPicPr>
        <p:blipFill>
          <a:blip r:embed="rId5">
            <a:alphaModFix/>
          </a:blip>
          <a:stretch>
            <a:fillRect/>
          </a:stretch>
        </p:blipFill>
        <p:spPr>
          <a:xfrm>
            <a:off x="4734000" y="334250"/>
            <a:ext cx="4255726" cy="1432525"/>
          </a:xfrm>
          <a:prstGeom prst="rect">
            <a:avLst/>
          </a:prstGeom>
          <a:noFill/>
          <a:ln cap="flat" cmpd="sng" w="9525">
            <a:solidFill>
              <a:srgbClr val="000000"/>
            </a:solidFill>
            <a:prstDash val="solid"/>
            <a:round/>
            <a:headEnd len="sm" w="sm" type="none"/>
            <a:tailEnd len="sm" w="sm" type="none"/>
          </a:ln>
        </p:spPr>
      </p:pic>
      <p:sp>
        <p:nvSpPr>
          <p:cNvPr id="365" name="Google Shape;365;p52"/>
          <p:cNvSpPr/>
          <p:nvPr/>
        </p:nvSpPr>
        <p:spPr>
          <a:xfrm rot="-2005463">
            <a:off x="2590774" y="2864380"/>
            <a:ext cx="663900" cy="278491"/>
          </a:xfrm>
          <a:prstGeom prst="rightArrow">
            <a:avLst>
              <a:gd fmla="val 50000" name="adj1"/>
              <a:gd fmla="val 50000" name="adj2"/>
            </a:avLst>
          </a:prstGeom>
          <a:solidFill>
            <a:srgbClr val="B2DBD9"/>
          </a:solidFill>
          <a:ln cap="flat" cmpd="sng" w="9525">
            <a:solidFill>
              <a:srgbClr val="B2DB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3253"/>
              </a:highlight>
            </a:endParaRPr>
          </a:p>
        </p:txBody>
      </p:sp>
      <p:sp>
        <p:nvSpPr>
          <p:cNvPr id="366" name="Google Shape;366;p52"/>
          <p:cNvSpPr/>
          <p:nvPr/>
        </p:nvSpPr>
        <p:spPr>
          <a:xfrm rot="-2005463">
            <a:off x="7752299" y="690030"/>
            <a:ext cx="663900" cy="278491"/>
          </a:xfrm>
          <a:prstGeom prst="rightArrow">
            <a:avLst>
              <a:gd fmla="val 50000" name="adj1"/>
              <a:gd fmla="val 50000" name="adj2"/>
            </a:avLst>
          </a:prstGeom>
          <a:solidFill>
            <a:srgbClr val="B2DBD9"/>
          </a:solidFill>
          <a:ln cap="flat" cmpd="sng" w="9525">
            <a:solidFill>
              <a:srgbClr val="B2DB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3253"/>
              </a:highlight>
            </a:endParaRPr>
          </a:p>
        </p:txBody>
      </p:sp>
      <p:pic>
        <p:nvPicPr>
          <p:cNvPr id="367" name="Google Shape;367;p52"/>
          <p:cNvPicPr preferRelativeResize="0"/>
          <p:nvPr/>
        </p:nvPicPr>
        <p:blipFill>
          <a:blip r:embed="rId6">
            <a:alphaModFix/>
          </a:blip>
          <a:stretch>
            <a:fillRect/>
          </a:stretch>
        </p:blipFill>
        <p:spPr>
          <a:xfrm>
            <a:off x="4734000" y="1998299"/>
            <a:ext cx="4255724" cy="2955876"/>
          </a:xfrm>
          <a:prstGeom prst="rect">
            <a:avLst/>
          </a:prstGeom>
          <a:noFill/>
          <a:ln cap="flat" cmpd="sng" w="9525">
            <a:solidFill>
              <a:schemeClr val="dk2"/>
            </a:solidFill>
            <a:prstDash val="solid"/>
            <a:round/>
            <a:headEnd len="sm" w="sm" type="none"/>
            <a:tailEnd len="sm" w="sm" type="none"/>
          </a:ln>
        </p:spPr>
      </p:pic>
      <p:sp>
        <p:nvSpPr>
          <p:cNvPr id="368" name="Google Shape;368;p52"/>
          <p:cNvSpPr/>
          <p:nvPr/>
        </p:nvSpPr>
        <p:spPr>
          <a:xfrm rot="1055979">
            <a:off x="7055966" y="4534385"/>
            <a:ext cx="663769" cy="278562"/>
          </a:xfrm>
          <a:prstGeom prst="rightArrow">
            <a:avLst>
              <a:gd fmla="val 50000" name="adj1"/>
              <a:gd fmla="val 50000" name="adj2"/>
            </a:avLst>
          </a:prstGeom>
          <a:solidFill>
            <a:srgbClr val="B2DBD9"/>
          </a:solidFill>
          <a:ln cap="flat" cmpd="sng" w="9525">
            <a:solidFill>
              <a:srgbClr val="B2DB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3253"/>
              </a:highlight>
            </a:endParaRPr>
          </a:p>
        </p:txBody>
      </p:sp>
      <p:sp>
        <p:nvSpPr>
          <p:cNvPr id="369" name="Google Shape;369;p52"/>
          <p:cNvSpPr txBox="1"/>
          <p:nvPr/>
        </p:nvSpPr>
        <p:spPr>
          <a:xfrm>
            <a:off x="5312700" y="309975"/>
            <a:ext cx="182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Ubuntu"/>
              <a:ea typeface="Ubuntu"/>
              <a:cs typeface="Ubuntu"/>
              <a:sym typeface="Ubuntu"/>
            </a:endParaRPr>
          </a:p>
        </p:txBody>
      </p:sp>
      <p:sp>
        <p:nvSpPr>
          <p:cNvPr id="370" name="Google Shape;370;p52"/>
          <p:cNvSpPr txBox="1"/>
          <p:nvPr/>
        </p:nvSpPr>
        <p:spPr>
          <a:xfrm>
            <a:off x="134075" y="39275"/>
            <a:ext cx="1812300" cy="261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Ubuntu"/>
              <a:ea typeface="Ubuntu"/>
              <a:cs typeface="Ubuntu"/>
              <a:sym typeface="Ubuntu"/>
            </a:endParaRPr>
          </a:p>
        </p:txBody>
      </p:sp>
      <p:sp>
        <p:nvSpPr>
          <p:cNvPr id="371" name="Google Shape;371;p52"/>
          <p:cNvSpPr txBox="1"/>
          <p:nvPr>
            <p:ph idx="4294967295" type="title"/>
          </p:nvPr>
        </p:nvSpPr>
        <p:spPr>
          <a:xfrm>
            <a:off x="113075" y="21500"/>
            <a:ext cx="1956000" cy="30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o" sz="1000">
                <a:solidFill>
                  <a:schemeClr val="lt1"/>
                </a:solidFill>
              </a:rPr>
              <a:t>Innlogging for møtedeltakere </a:t>
            </a:r>
            <a:endParaRPr sz="100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p53"/>
          <p:cNvPicPr preferRelativeResize="0"/>
          <p:nvPr/>
        </p:nvPicPr>
        <p:blipFill rotWithShape="1">
          <a:blip r:embed="rId3">
            <a:alphaModFix/>
          </a:blip>
          <a:srcRect b="6806" l="45340" r="16958" t="23956"/>
          <a:stretch/>
        </p:blipFill>
        <p:spPr>
          <a:xfrm>
            <a:off x="4915025" y="855000"/>
            <a:ext cx="3433500" cy="3433500"/>
          </a:xfrm>
          <a:prstGeom prst="ellipse">
            <a:avLst/>
          </a:prstGeom>
          <a:noFill/>
          <a:ln>
            <a:noFill/>
          </a:ln>
        </p:spPr>
      </p:pic>
      <p:sp>
        <p:nvSpPr>
          <p:cNvPr id="377" name="Google Shape;377;p53"/>
          <p:cNvSpPr txBox="1"/>
          <p:nvPr>
            <p:ph type="ctrTitle"/>
          </p:nvPr>
        </p:nvSpPr>
        <p:spPr>
          <a:xfrm>
            <a:off x="728775" y="1501675"/>
            <a:ext cx="4662600" cy="24501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no"/>
              <a:t>Ny opprettelses</a:t>
            </a:r>
            <a:endParaRPr/>
          </a:p>
          <a:p>
            <a:pPr indent="0" lvl="0" marL="0" rtl="0" algn="l">
              <a:spcBef>
                <a:spcPts val="0"/>
              </a:spcBef>
              <a:spcAft>
                <a:spcPts val="0"/>
              </a:spcAft>
              <a:buNone/>
            </a:pPr>
            <a:r>
              <a:rPr lang="no"/>
              <a:t>-prosess</a:t>
            </a:r>
            <a:endParaRPr/>
          </a:p>
          <a:p>
            <a:pPr indent="0" lvl="0" marL="0" rtl="0" algn="l">
              <a:spcBef>
                <a:spcPts val="0"/>
              </a:spcBef>
              <a:spcAft>
                <a:spcPts val="0"/>
              </a:spcAft>
              <a:buNone/>
            </a:pPr>
            <a:r>
              <a:t/>
            </a:r>
            <a:endParaRPr/>
          </a:p>
        </p:txBody>
      </p:sp>
      <p:pic>
        <p:nvPicPr>
          <p:cNvPr id="378" name="Google Shape;378;p53"/>
          <p:cNvPicPr preferRelativeResize="0"/>
          <p:nvPr/>
        </p:nvPicPr>
        <p:blipFill>
          <a:blip r:embed="rId4">
            <a:alphaModFix/>
          </a:blip>
          <a:stretch>
            <a:fillRect/>
          </a:stretch>
        </p:blipFill>
        <p:spPr>
          <a:xfrm>
            <a:off x="122900" y="4681526"/>
            <a:ext cx="1714601" cy="345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4"/>
          <p:cNvSpPr txBox="1"/>
          <p:nvPr/>
        </p:nvSpPr>
        <p:spPr>
          <a:xfrm>
            <a:off x="84100" y="20700"/>
            <a:ext cx="1637700" cy="261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Ubuntu"/>
              <a:ea typeface="Ubuntu"/>
              <a:cs typeface="Ubuntu"/>
              <a:sym typeface="Ubuntu"/>
            </a:endParaRPr>
          </a:p>
        </p:txBody>
      </p:sp>
      <p:sp>
        <p:nvSpPr>
          <p:cNvPr id="384" name="Google Shape;384;p54"/>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no">
                <a:solidFill>
                  <a:srgbClr val="003253"/>
                </a:solidFill>
              </a:rPr>
              <a:t>I</a:t>
            </a:r>
            <a:r>
              <a:rPr lang="no">
                <a:solidFill>
                  <a:srgbClr val="003253"/>
                </a:solidFill>
              </a:rPr>
              <a:t>nvitasjons e-post</a:t>
            </a:r>
            <a:endParaRPr>
              <a:solidFill>
                <a:srgbClr val="003253"/>
              </a:solidFill>
            </a:endParaRPr>
          </a:p>
        </p:txBody>
      </p:sp>
      <p:sp>
        <p:nvSpPr>
          <p:cNvPr id="385" name="Google Shape;385;p54"/>
          <p:cNvSpPr txBox="1"/>
          <p:nvPr>
            <p:ph idx="1" type="body"/>
          </p:nvPr>
        </p:nvSpPr>
        <p:spPr>
          <a:xfrm>
            <a:off x="280100" y="1395875"/>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no">
                <a:solidFill>
                  <a:srgbClr val="003253"/>
                </a:solidFill>
              </a:rPr>
              <a:t>Samme som før</a:t>
            </a:r>
            <a:endParaRPr>
              <a:solidFill>
                <a:srgbClr val="003253"/>
              </a:solidFill>
            </a:endParaRPr>
          </a:p>
        </p:txBody>
      </p:sp>
      <p:pic>
        <p:nvPicPr>
          <p:cNvPr id="386" name="Google Shape;386;p54"/>
          <p:cNvPicPr preferRelativeResize="0"/>
          <p:nvPr/>
        </p:nvPicPr>
        <p:blipFill>
          <a:blip r:embed="rId3">
            <a:alphaModFix/>
          </a:blip>
          <a:stretch>
            <a:fillRect/>
          </a:stretch>
        </p:blipFill>
        <p:spPr>
          <a:xfrm>
            <a:off x="122900" y="4681526"/>
            <a:ext cx="1714601" cy="345000"/>
          </a:xfrm>
          <a:prstGeom prst="rect">
            <a:avLst/>
          </a:prstGeom>
          <a:noFill/>
          <a:ln>
            <a:noFill/>
          </a:ln>
        </p:spPr>
      </p:pic>
      <p:sp>
        <p:nvSpPr>
          <p:cNvPr id="387" name="Google Shape;387;p54"/>
          <p:cNvSpPr txBox="1"/>
          <p:nvPr>
            <p:ph idx="4294967295" type="title"/>
          </p:nvPr>
        </p:nvSpPr>
        <p:spPr>
          <a:xfrm>
            <a:off x="122900" y="0"/>
            <a:ext cx="1501800" cy="30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o" sz="1000">
                <a:solidFill>
                  <a:schemeClr val="lt1"/>
                </a:solidFill>
              </a:rPr>
              <a:t>Ny opprettelsesprosess</a:t>
            </a:r>
            <a:endParaRPr sz="1000">
              <a:solidFill>
                <a:schemeClr val="lt1"/>
              </a:solidFill>
            </a:endParaRPr>
          </a:p>
        </p:txBody>
      </p:sp>
      <p:pic>
        <p:nvPicPr>
          <p:cNvPr id="388" name="Google Shape;388;p54"/>
          <p:cNvPicPr preferRelativeResize="0"/>
          <p:nvPr/>
        </p:nvPicPr>
        <p:blipFill rotWithShape="1">
          <a:blip r:embed="rId4">
            <a:alphaModFix/>
          </a:blip>
          <a:srcRect b="-6257" l="47279" r="13659" t="25095"/>
          <a:stretch/>
        </p:blipFill>
        <p:spPr>
          <a:xfrm>
            <a:off x="4594579" y="0"/>
            <a:ext cx="4549499" cy="51471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5"/>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no">
                <a:solidFill>
                  <a:srgbClr val="003253"/>
                </a:solidFill>
              </a:rPr>
              <a:t>Engangskode</a:t>
            </a:r>
            <a:endParaRPr>
              <a:solidFill>
                <a:srgbClr val="003253"/>
              </a:solidFill>
            </a:endParaRPr>
          </a:p>
        </p:txBody>
      </p:sp>
      <p:pic>
        <p:nvPicPr>
          <p:cNvPr id="394" name="Google Shape;394;p55"/>
          <p:cNvPicPr preferRelativeResize="0"/>
          <p:nvPr>
            <p:ph idx="2" type="pic"/>
          </p:nvPr>
        </p:nvPicPr>
        <p:blipFill rotWithShape="1">
          <a:blip r:embed="rId3">
            <a:alphaModFix/>
          </a:blip>
          <a:srcRect b="0" l="16851" r="16857" t="0"/>
          <a:stretch/>
        </p:blipFill>
        <p:spPr>
          <a:xfrm>
            <a:off x="4594579" y="0"/>
            <a:ext cx="4549499" cy="5147101"/>
          </a:xfrm>
          <a:prstGeom prst="rect">
            <a:avLst/>
          </a:prstGeom>
        </p:spPr>
      </p:pic>
      <p:sp>
        <p:nvSpPr>
          <p:cNvPr id="395" name="Google Shape;395;p55"/>
          <p:cNvSpPr txBox="1"/>
          <p:nvPr>
            <p:ph idx="1" type="body"/>
          </p:nvPr>
        </p:nvSpPr>
        <p:spPr>
          <a:xfrm>
            <a:off x="280100" y="1395875"/>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no">
                <a:solidFill>
                  <a:srgbClr val="003253"/>
                </a:solidFill>
              </a:rPr>
              <a:t>NYTT</a:t>
            </a:r>
            <a:r>
              <a:rPr lang="no">
                <a:solidFill>
                  <a:srgbClr val="003253"/>
                </a:solidFill>
              </a:rPr>
              <a:t>: </a:t>
            </a:r>
            <a:r>
              <a:rPr lang="no">
                <a:solidFill>
                  <a:srgbClr val="003253"/>
                </a:solidFill>
              </a:rPr>
              <a:t>Engangskoden skal skrives først i stedet for sist</a:t>
            </a:r>
            <a:r>
              <a:rPr lang="no">
                <a:solidFill>
                  <a:schemeClr val="dk1"/>
                </a:solidFill>
              </a:rPr>
              <a:t>.</a:t>
            </a:r>
            <a:endParaRPr>
              <a:solidFill>
                <a:schemeClr val="dk1"/>
              </a:solidFill>
            </a:endParaRPr>
          </a:p>
          <a:p>
            <a:pPr indent="0" lvl="0" marL="0" rtl="0" algn="l">
              <a:lnSpc>
                <a:spcPct val="175000"/>
              </a:lnSpc>
              <a:spcBef>
                <a:spcPts val="120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0" lvl="0" marL="0" rtl="0" algn="l">
              <a:spcBef>
                <a:spcPts val="0"/>
              </a:spcBef>
              <a:spcAft>
                <a:spcPts val="1200"/>
              </a:spcAft>
              <a:buNone/>
            </a:pPr>
            <a:r>
              <a:rPr lang="no">
                <a:solidFill>
                  <a:srgbClr val="003253"/>
                </a:solidFill>
              </a:rPr>
              <a:t> </a:t>
            </a:r>
            <a:endParaRPr>
              <a:solidFill>
                <a:srgbClr val="003253"/>
              </a:solidFill>
            </a:endParaRPr>
          </a:p>
        </p:txBody>
      </p:sp>
      <p:pic>
        <p:nvPicPr>
          <p:cNvPr id="396" name="Google Shape;396;p55"/>
          <p:cNvPicPr preferRelativeResize="0"/>
          <p:nvPr/>
        </p:nvPicPr>
        <p:blipFill>
          <a:blip r:embed="rId4">
            <a:alphaModFix/>
          </a:blip>
          <a:stretch>
            <a:fillRect/>
          </a:stretch>
        </p:blipFill>
        <p:spPr>
          <a:xfrm>
            <a:off x="122900" y="4681526"/>
            <a:ext cx="1714601" cy="345000"/>
          </a:xfrm>
          <a:prstGeom prst="rect">
            <a:avLst/>
          </a:prstGeom>
          <a:noFill/>
          <a:ln>
            <a:noFill/>
          </a:ln>
        </p:spPr>
      </p:pic>
      <p:sp>
        <p:nvSpPr>
          <p:cNvPr id="397" name="Google Shape;397;p55"/>
          <p:cNvSpPr txBox="1"/>
          <p:nvPr/>
        </p:nvSpPr>
        <p:spPr>
          <a:xfrm>
            <a:off x="84100" y="20700"/>
            <a:ext cx="1637700" cy="261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Ubuntu"/>
              <a:ea typeface="Ubuntu"/>
              <a:cs typeface="Ubuntu"/>
              <a:sym typeface="Ubuntu"/>
            </a:endParaRPr>
          </a:p>
        </p:txBody>
      </p:sp>
      <p:sp>
        <p:nvSpPr>
          <p:cNvPr id="398" name="Google Shape;398;p55"/>
          <p:cNvSpPr txBox="1"/>
          <p:nvPr>
            <p:ph idx="4294967295" type="title"/>
          </p:nvPr>
        </p:nvSpPr>
        <p:spPr>
          <a:xfrm>
            <a:off x="122900" y="0"/>
            <a:ext cx="1501800" cy="30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o" sz="1000">
                <a:solidFill>
                  <a:schemeClr val="lt1"/>
                </a:solidFill>
              </a:rPr>
              <a:t>Ny opprettelsesprosess</a:t>
            </a:r>
            <a:endParaRPr sz="1000">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56"/>
          <p:cNvSpPr txBox="1"/>
          <p:nvPr>
            <p:ph type="ctrTitle"/>
          </p:nvPr>
        </p:nvSpPr>
        <p:spPr>
          <a:xfrm>
            <a:off x="280100" y="438575"/>
            <a:ext cx="4012200" cy="957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no">
                <a:solidFill>
                  <a:srgbClr val="003253"/>
                </a:solidFill>
              </a:rPr>
              <a:t>Epost</a:t>
            </a:r>
            <a:r>
              <a:rPr lang="no">
                <a:solidFill>
                  <a:srgbClr val="003253"/>
                </a:solidFill>
              </a:rPr>
              <a:t> eller brukernavn</a:t>
            </a:r>
            <a:endParaRPr>
              <a:solidFill>
                <a:srgbClr val="003253"/>
              </a:solidFill>
            </a:endParaRPr>
          </a:p>
        </p:txBody>
      </p:sp>
      <p:pic>
        <p:nvPicPr>
          <p:cNvPr id="404" name="Google Shape;404;p56"/>
          <p:cNvPicPr preferRelativeResize="0"/>
          <p:nvPr>
            <p:ph idx="2" type="pic"/>
          </p:nvPr>
        </p:nvPicPr>
        <p:blipFill rotWithShape="1">
          <a:blip r:embed="rId3">
            <a:alphaModFix/>
          </a:blip>
          <a:srcRect b="0" l="16851" r="16857" t="0"/>
          <a:stretch/>
        </p:blipFill>
        <p:spPr>
          <a:xfrm>
            <a:off x="4594579" y="0"/>
            <a:ext cx="4549499" cy="5147101"/>
          </a:xfrm>
          <a:prstGeom prst="rect">
            <a:avLst/>
          </a:prstGeom>
        </p:spPr>
      </p:pic>
      <p:sp>
        <p:nvSpPr>
          <p:cNvPr id="405" name="Google Shape;405;p56"/>
          <p:cNvSpPr txBox="1"/>
          <p:nvPr>
            <p:ph idx="1" type="body"/>
          </p:nvPr>
        </p:nvSpPr>
        <p:spPr>
          <a:xfrm>
            <a:off x="280100" y="1395875"/>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no">
                <a:solidFill>
                  <a:srgbClr val="003253"/>
                </a:solidFill>
              </a:rPr>
              <a:t>NYTT:</a:t>
            </a:r>
            <a:r>
              <a:rPr lang="no">
                <a:solidFill>
                  <a:srgbClr val="003253"/>
                </a:solidFill>
              </a:rPr>
              <a:t> </a:t>
            </a:r>
            <a:r>
              <a:rPr lang="no">
                <a:solidFill>
                  <a:srgbClr val="003253"/>
                </a:solidFill>
              </a:rPr>
              <a:t>Brukeren kan velge å lage et brukernavn - tidligere var det bare e-post.</a:t>
            </a:r>
            <a:endParaRPr>
              <a:solidFill>
                <a:srgbClr val="003253"/>
              </a:solidFill>
            </a:endParaRPr>
          </a:p>
          <a:p>
            <a:pPr indent="0" lvl="0" marL="0" rtl="0" algn="l">
              <a:lnSpc>
                <a:spcPct val="175000"/>
              </a:lnSpc>
              <a:spcBef>
                <a:spcPts val="120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0" lvl="0" marL="0" rtl="0" algn="l">
              <a:spcBef>
                <a:spcPts val="0"/>
              </a:spcBef>
              <a:spcAft>
                <a:spcPts val="1200"/>
              </a:spcAft>
              <a:buNone/>
            </a:pPr>
            <a:r>
              <a:rPr b="1" lang="no">
                <a:solidFill>
                  <a:srgbClr val="003253"/>
                </a:solidFill>
              </a:rPr>
              <a:t>NYTT:</a:t>
            </a:r>
            <a:r>
              <a:rPr lang="no">
                <a:solidFill>
                  <a:srgbClr val="003253"/>
                </a:solidFill>
              </a:rPr>
              <a:t> </a:t>
            </a:r>
            <a:r>
              <a:rPr lang="no">
                <a:solidFill>
                  <a:srgbClr val="374151"/>
                </a:solidFill>
              </a:rPr>
              <a:t>Hvis den nye brukeren allerede har en konto, vil Prepare søke etter den basert på e-post eller brukernavn = Det er vanskelig å opprette to forskjellige kontoer.</a:t>
            </a:r>
            <a:endParaRPr>
              <a:solidFill>
                <a:srgbClr val="374151"/>
              </a:solidFill>
            </a:endParaRPr>
          </a:p>
        </p:txBody>
      </p:sp>
      <p:pic>
        <p:nvPicPr>
          <p:cNvPr id="406" name="Google Shape;406;p56"/>
          <p:cNvPicPr preferRelativeResize="0"/>
          <p:nvPr/>
        </p:nvPicPr>
        <p:blipFill>
          <a:blip r:embed="rId4">
            <a:alphaModFix/>
          </a:blip>
          <a:stretch>
            <a:fillRect/>
          </a:stretch>
        </p:blipFill>
        <p:spPr>
          <a:xfrm>
            <a:off x="122900" y="4681526"/>
            <a:ext cx="1714601" cy="345000"/>
          </a:xfrm>
          <a:prstGeom prst="rect">
            <a:avLst/>
          </a:prstGeom>
          <a:noFill/>
          <a:ln>
            <a:noFill/>
          </a:ln>
        </p:spPr>
      </p:pic>
      <p:sp>
        <p:nvSpPr>
          <p:cNvPr id="407" name="Google Shape;407;p56"/>
          <p:cNvSpPr txBox="1"/>
          <p:nvPr/>
        </p:nvSpPr>
        <p:spPr>
          <a:xfrm>
            <a:off x="84100" y="20700"/>
            <a:ext cx="1637700" cy="261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Ubuntu"/>
              <a:ea typeface="Ubuntu"/>
              <a:cs typeface="Ubuntu"/>
              <a:sym typeface="Ubuntu"/>
            </a:endParaRPr>
          </a:p>
        </p:txBody>
      </p:sp>
      <p:sp>
        <p:nvSpPr>
          <p:cNvPr id="408" name="Google Shape;408;p56"/>
          <p:cNvSpPr txBox="1"/>
          <p:nvPr>
            <p:ph idx="4294967295" type="title"/>
          </p:nvPr>
        </p:nvSpPr>
        <p:spPr>
          <a:xfrm>
            <a:off x="122900" y="0"/>
            <a:ext cx="1501800" cy="30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o" sz="1000">
                <a:solidFill>
                  <a:schemeClr val="lt1"/>
                </a:solidFill>
              </a:rPr>
              <a:t>Ny opprettelsesprosess</a:t>
            </a:r>
            <a:endParaRPr sz="10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57"/>
          <p:cNvSpPr txBox="1"/>
          <p:nvPr>
            <p:ph type="ctrTitle"/>
          </p:nvPr>
        </p:nvSpPr>
        <p:spPr>
          <a:xfrm>
            <a:off x="280100" y="438575"/>
            <a:ext cx="4012200" cy="957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t/>
            </a:r>
            <a:endParaRPr>
              <a:solidFill>
                <a:srgbClr val="003253"/>
              </a:solidFill>
            </a:endParaRPr>
          </a:p>
          <a:p>
            <a:pPr indent="-388620" lvl="0" marL="457200" rtl="0" algn="l">
              <a:spcBef>
                <a:spcPts val="0"/>
              </a:spcBef>
              <a:spcAft>
                <a:spcPts val="0"/>
              </a:spcAft>
              <a:buClr>
                <a:srgbClr val="003253"/>
              </a:buClr>
              <a:buSzPct val="100000"/>
              <a:buAutoNum type="arabicParenR"/>
            </a:pPr>
            <a:r>
              <a:rPr lang="no">
                <a:solidFill>
                  <a:srgbClr val="003253"/>
                </a:solidFill>
              </a:rPr>
              <a:t>Ny bruker</a:t>
            </a:r>
            <a:endParaRPr>
              <a:solidFill>
                <a:srgbClr val="003253"/>
              </a:solidFill>
            </a:endParaRPr>
          </a:p>
        </p:txBody>
      </p:sp>
      <p:sp>
        <p:nvSpPr>
          <p:cNvPr id="414" name="Google Shape;414;p57"/>
          <p:cNvSpPr txBox="1"/>
          <p:nvPr>
            <p:ph idx="1" type="body"/>
          </p:nvPr>
        </p:nvSpPr>
        <p:spPr>
          <a:xfrm>
            <a:off x="280100" y="1395875"/>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no">
                <a:solidFill>
                  <a:srgbClr val="003253"/>
                </a:solidFill>
              </a:rPr>
              <a:t>NYTT</a:t>
            </a:r>
            <a:r>
              <a:rPr lang="no">
                <a:solidFill>
                  <a:srgbClr val="003253"/>
                </a:solidFill>
              </a:rPr>
              <a:t>:</a:t>
            </a:r>
            <a:r>
              <a:rPr lang="no">
                <a:solidFill>
                  <a:srgbClr val="003253"/>
                </a:solidFill>
              </a:rPr>
              <a:t> Brukeren må bekrefte passordet sitt ved å skrive det inn igjen.</a:t>
            </a:r>
            <a:endParaRPr>
              <a:solidFill>
                <a:srgbClr val="003253"/>
              </a:solidFill>
            </a:endParaRPr>
          </a:p>
          <a:p>
            <a:pPr indent="0" lvl="0" marL="0" rtl="0" algn="l">
              <a:lnSpc>
                <a:spcPct val="175000"/>
              </a:lnSpc>
              <a:spcBef>
                <a:spcPts val="120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0" lvl="0" marL="0" rtl="0" algn="l">
              <a:spcBef>
                <a:spcPts val="0"/>
              </a:spcBef>
              <a:spcAft>
                <a:spcPts val="1200"/>
              </a:spcAft>
              <a:buNone/>
            </a:pPr>
            <a:r>
              <a:t/>
            </a:r>
            <a:endParaRPr>
              <a:solidFill>
                <a:srgbClr val="003253"/>
              </a:solidFill>
            </a:endParaRPr>
          </a:p>
        </p:txBody>
      </p:sp>
      <p:pic>
        <p:nvPicPr>
          <p:cNvPr id="415" name="Google Shape;415;p57"/>
          <p:cNvPicPr preferRelativeResize="0"/>
          <p:nvPr/>
        </p:nvPicPr>
        <p:blipFill>
          <a:blip r:embed="rId3">
            <a:alphaModFix/>
          </a:blip>
          <a:stretch>
            <a:fillRect/>
          </a:stretch>
        </p:blipFill>
        <p:spPr>
          <a:xfrm>
            <a:off x="122900" y="4681526"/>
            <a:ext cx="1714601" cy="345000"/>
          </a:xfrm>
          <a:prstGeom prst="rect">
            <a:avLst/>
          </a:prstGeom>
          <a:noFill/>
          <a:ln>
            <a:noFill/>
          </a:ln>
        </p:spPr>
      </p:pic>
      <p:sp>
        <p:nvSpPr>
          <p:cNvPr id="416" name="Google Shape;416;p57"/>
          <p:cNvSpPr txBox="1"/>
          <p:nvPr/>
        </p:nvSpPr>
        <p:spPr>
          <a:xfrm>
            <a:off x="84100" y="20700"/>
            <a:ext cx="1637700" cy="261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Ubuntu"/>
              <a:ea typeface="Ubuntu"/>
              <a:cs typeface="Ubuntu"/>
              <a:sym typeface="Ubuntu"/>
            </a:endParaRPr>
          </a:p>
        </p:txBody>
      </p:sp>
      <p:sp>
        <p:nvSpPr>
          <p:cNvPr id="417" name="Google Shape;417;p57"/>
          <p:cNvSpPr txBox="1"/>
          <p:nvPr>
            <p:ph idx="4294967295" type="title"/>
          </p:nvPr>
        </p:nvSpPr>
        <p:spPr>
          <a:xfrm>
            <a:off x="122900" y="0"/>
            <a:ext cx="1501800" cy="30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o" sz="1000">
                <a:solidFill>
                  <a:schemeClr val="lt1"/>
                </a:solidFill>
              </a:rPr>
              <a:t>Ny opprettelsesprosess</a:t>
            </a:r>
            <a:endParaRPr sz="1000">
              <a:solidFill>
                <a:schemeClr val="lt1"/>
              </a:solidFill>
            </a:endParaRPr>
          </a:p>
        </p:txBody>
      </p:sp>
      <p:pic>
        <p:nvPicPr>
          <p:cNvPr id="418" name="Google Shape;418;p57"/>
          <p:cNvPicPr preferRelativeResize="0"/>
          <p:nvPr/>
        </p:nvPicPr>
        <p:blipFill rotWithShape="1">
          <a:blip r:embed="rId4">
            <a:alphaModFix/>
          </a:blip>
          <a:srcRect b="14370" l="30741" r="22383" t="21478"/>
          <a:stretch/>
        </p:blipFill>
        <p:spPr>
          <a:xfrm>
            <a:off x="4608250" y="438575"/>
            <a:ext cx="4812575" cy="4116499"/>
          </a:xfrm>
          <a:prstGeom prst="rect">
            <a:avLst/>
          </a:prstGeom>
          <a:noFill/>
          <a:ln>
            <a:noFill/>
          </a:ln>
        </p:spPr>
      </p:pic>
      <p:sp>
        <p:nvSpPr>
          <p:cNvPr id="419" name="Google Shape;419;p57"/>
          <p:cNvSpPr txBox="1"/>
          <p:nvPr/>
        </p:nvSpPr>
        <p:spPr>
          <a:xfrm>
            <a:off x="4900400" y="2160050"/>
            <a:ext cx="3575100" cy="323100"/>
          </a:xfrm>
          <a:prstGeom prst="rect">
            <a:avLst/>
          </a:prstGeom>
          <a:solidFill>
            <a:srgbClr val="EAECE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o" sz="900">
                <a:latin typeface="Ubuntu"/>
                <a:ea typeface="Ubuntu"/>
                <a:cs typeface="Ubuntu"/>
                <a:sym typeface="Ubuntu"/>
              </a:rPr>
              <a:t>birthe62@gmail.com</a:t>
            </a:r>
            <a:endParaRPr sz="900">
              <a:latin typeface="Ubuntu"/>
              <a:ea typeface="Ubuntu"/>
              <a:cs typeface="Ubuntu"/>
              <a:sym typeface="Ubuntu"/>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58"/>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no">
                <a:solidFill>
                  <a:srgbClr val="003253"/>
                </a:solidFill>
              </a:rPr>
              <a:t>2a) </a:t>
            </a:r>
            <a:r>
              <a:rPr lang="no">
                <a:solidFill>
                  <a:srgbClr val="003253"/>
                </a:solidFill>
              </a:rPr>
              <a:t>Har en bruker</a:t>
            </a:r>
            <a:endParaRPr>
              <a:solidFill>
                <a:srgbClr val="003253"/>
              </a:solidFill>
            </a:endParaRPr>
          </a:p>
        </p:txBody>
      </p:sp>
      <p:sp>
        <p:nvSpPr>
          <p:cNvPr id="425" name="Google Shape;425;p58"/>
          <p:cNvSpPr txBox="1"/>
          <p:nvPr>
            <p:ph idx="1" type="body"/>
          </p:nvPr>
        </p:nvSpPr>
        <p:spPr>
          <a:xfrm>
            <a:off x="280100" y="1395875"/>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no">
                <a:solidFill>
                  <a:srgbClr val="003253"/>
                </a:solidFill>
              </a:rPr>
              <a:t>E-post eller brukernavn vil automatisk bli overført til påloggingsboksen, og brukeren må skrive inn sitt nåværende passord.</a:t>
            </a:r>
            <a:endParaRPr>
              <a:solidFill>
                <a:srgbClr val="003253"/>
              </a:solidFill>
            </a:endParaRPr>
          </a:p>
        </p:txBody>
      </p:sp>
      <p:pic>
        <p:nvPicPr>
          <p:cNvPr id="426" name="Google Shape;426;p58"/>
          <p:cNvPicPr preferRelativeResize="0"/>
          <p:nvPr/>
        </p:nvPicPr>
        <p:blipFill>
          <a:blip r:embed="rId3">
            <a:alphaModFix/>
          </a:blip>
          <a:stretch>
            <a:fillRect/>
          </a:stretch>
        </p:blipFill>
        <p:spPr>
          <a:xfrm>
            <a:off x="122900" y="4681526"/>
            <a:ext cx="1714601" cy="345000"/>
          </a:xfrm>
          <a:prstGeom prst="rect">
            <a:avLst/>
          </a:prstGeom>
          <a:noFill/>
          <a:ln>
            <a:noFill/>
          </a:ln>
        </p:spPr>
      </p:pic>
      <p:sp>
        <p:nvSpPr>
          <p:cNvPr id="427" name="Google Shape;427;p58"/>
          <p:cNvSpPr txBox="1"/>
          <p:nvPr/>
        </p:nvSpPr>
        <p:spPr>
          <a:xfrm>
            <a:off x="84100" y="20700"/>
            <a:ext cx="1637700" cy="261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Ubuntu"/>
              <a:ea typeface="Ubuntu"/>
              <a:cs typeface="Ubuntu"/>
              <a:sym typeface="Ubuntu"/>
            </a:endParaRPr>
          </a:p>
        </p:txBody>
      </p:sp>
      <p:sp>
        <p:nvSpPr>
          <p:cNvPr id="428" name="Google Shape;428;p58"/>
          <p:cNvSpPr txBox="1"/>
          <p:nvPr>
            <p:ph idx="4294967295" type="title"/>
          </p:nvPr>
        </p:nvSpPr>
        <p:spPr>
          <a:xfrm>
            <a:off x="122900" y="0"/>
            <a:ext cx="1501800" cy="30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o" sz="1000">
                <a:solidFill>
                  <a:schemeClr val="lt1"/>
                </a:solidFill>
              </a:rPr>
              <a:t>Ny opprettelsesprosess</a:t>
            </a:r>
            <a:endParaRPr sz="1000">
              <a:solidFill>
                <a:schemeClr val="lt1"/>
              </a:solidFill>
            </a:endParaRPr>
          </a:p>
        </p:txBody>
      </p:sp>
      <p:pic>
        <p:nvPicPr>
          <p:cNvPr id="429" name="Google Shape;429;p58"/>
          <p:cNvPicPr preferRelativeResize="0"/>
          <p:nvPr/>
        </p:nvPicPr>
        <p:blipFill rotWithShape="1">
          <a:blip r:embed="rId4">
            <a:alphaModFix/>
          </a:blip>
          <a:srcRect b="0" l="22378" r="22378" t="0"/>
          <a:stretch/>
        </p:blipFill>
        <p:spPr>
          <a:xfrm>
            <a:off x="4594579" y="0"/>
            <a:ext cx="4549500" cy="51471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59"/>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no">
                <a:solidFill>
                  <a:srgbClr val="003253"/>
                </a:solidFill>
              </a:rPr>
              <a:t>2b) </a:t>
            </a:r>
            <a:r>
              <a:rPr lang="no">
                <a:solidFill>
                  <a:srgbClr val="003253"/>
                </a:solidFill>
              </a:rPr>
              <a:t>Har et login</a:t>
            </a:r>
            <a:endParaRPr>
              <a:solidFill>
                <a:srgbClr val="003253"/>
              </a:solidFill>
            </a:endParaRPr>
          </a:p>
        </p:txBody>
      </p:sp>
      <p:sp>
        <p:nvSpPr>
          <p:cNvPr id="435" name="Google Shape;435;p59"/>
          <p:cNvSpPr txBox="1"/>
          <p:nvPr>
            <p:ph idx="1" type="body"/>
          </p:nvPr>
        </p:nvSpPr>
        <p:spPr>
          <a:xfrm>
            <a:off x="280100" y="1395875"/>
            <a:ext cx="3045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no">
                <a:solidFill>
                  <a:srgbClr val="003253"/>
                </a:solidFill>
              </a:rPr>
              <a:t>NYTT</a:t>
            </a:r>
            <a:r>
              <a:rPr lang="no">
                <a:solidFill>
                  <a:srgbClr val="003253"/>
                </a:solidFill>
              </a:rPr>
              <a:t>: </a:t>
            </a:r>
            <a:r>
              <a:rPr lang="no">
                <a:solidFill>
                  <a:srgbClr val="003253"/>
                </a:solidFill>
              </a:rPr>
              <a:t>Hvis brukeren allerede er logget inn i en organisasjon, trenger brukeren bare å legge til den nye organisasjonen og ikke logge inn igjen.</a:t>
            </a:r>
            <a:endParaRPr>
              <a:solidFill>
                <a:srgbClr val="003253"/>
              </a:solidFill>
            </a:endParaRPr>
          </a:p>
        </p:txBody>
      </p:sp>
      <p:pic>
        <p:nvPicPr>
          <p:cNvPr id="436" name="Google Shape;436;p59"/>
          <p:cNvPicPr preferRelativeResize="0"/>
          <p:nvPr/>
        </p:nvPicPr>
        <p:blipFill>
          <a:blip r:embed="rId3">
            <a:alphaModFix/>
          </a:blip>
          <a:stretch>
            <a:fillRect/>
          </a:stretch>
        </p:blipFill>
        <p:spPr>
          <a:xfrm>
            <a:off x="122900" y="4681526"/>
            <a:ext cx="1714601" cy="345000"/>
          </a:xfrm>
          <a:prstGeom prst="rect">
            <a:avLst/>
          </a:prstGeom>
          <a:noFill/>
          <a:ln>
            <a:noFill/>
          </a:ln>
        </p:spPr>
      </p:pic>
      <p:sp>
        <p:nvSpPr>
          <p:cNvPr id="437" name="Google Shape;437;p59"/>
          <p:cNvSpPr txBox="1"/>
          <p:nvPr/>
        </p:nvSpPr>
        <p:spPr>
          <a:xfrm>
            <a:off x="84100" y="20700"/>
            <a:ext cx="1637700" cy="261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Ubuntu"/>
              <a:ea typeface="Ubuntu"/>
              <a:cs typeface="Ubuntu"/>
              <a:sym typeface="Ubuntu"/>
            </a:endParaRPr>
          </a:p>
        </p:txBody>
      </p:sp>
      <p:sp>
        <p:nvSpPr>
          <p:cNvPr id="438" name="Google Shape;438;p59"/>
          <p:cNvSpPr txBox="1"/>
          <p:nvPr>
            <p:ph idx="4294967295" type="title"/>
          </p:nvPr>
        </p:nvSpPr>
        <p:spPr>
          <a:xfrm>
            <a:off x="122900" y="0"/>
            <a:ext cx="1501800" cy="30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o" sz="1000">
                <a:solidFill>
                  <a:schemeClr val="lt1"/>
                </a:solidFill>
              </a:rPr>
              <a:t>Ny opprettelsesprosess</a:t>
            </a:r>
            <a:endParaRPr sz="1000">
              <a:solidFill>
                <a:schemeClr val="lt1"/>
              </a:solidFill>
            </a:endParaRPr>
          </a:p>
        </p:txBody>
      </p:sp>
      <p:pic>
        <p:nvPicPr>
          <p:cNvPr id="439" name="Google Shape;439;p59"/>
          <p:cNvPicPr preferRelativeResize="0"/>
          <p:nvPr/>
        </p:nvPicPr>
        <p:blipFill rotWithShape="1">
          <a:blip r:embed="rId4">
            <a:alphaModFix/>
          </a:blip>
          <a:srcRect b="0" l="22378" r="22378" t="0"/>
          <a:stretch/>
        </p:blipFill>
        <p:spPr>
          <a:xfrm>
            <a:off x="4594579" y="0"/>
            <a:ext cx="4549500" cy="51471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60"/>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no">
                <a:solidFill>
                  <a:srgbClr val="003253"/>
                </a:solidFill>
              </a:rPr>
              <a:t>Nedtelling til tilgang</a:t>
            </a:r>
            <a:endParaRPr>
              <a:solidFill>
                <a:srgbClr val="003253"/>
              </a:solidFill>
            </a:endParaRPr>
          </a:p>
        </p:txBody>
      </p:sp>
      <p:pic>
        <p:nvPicPr>
          <p:cNvPr id="445" name="Google Shape;445;p60"/>
          <p:cNvPicPr preferRelativeResize="0"/>
          <p:nvPr>
            <p:ph idx="2" type="pic"/>
          </p:nvPr>
        </p:nvPicPr>
        <p:blipFill rotWithShape="1">
          <a:blip r:embed="rId3">
            <a:alphaModFix/>
          </a:blip>
          <a:srcRect b="0" l="16851" r="16857" t="0"/>
          <a:stretch/>
        </p:blipFill>
        <p:spPr>
          <a:xfrm>
            <a:off x="4594579" y="0"/>
            <a:ext cx="4549499" cy="5147101"/>
          </a:xfrm>
          <a:prstGeom prst="rect">
            <a:avLst/>
          </a:prstGeom>
        </p:spPr>
      </p:pic>
      <p:sp>
        <p:nvSpPr>
          <p:cNvPr id="446" name="Google Shape;446;p60"/>
          <p:cNvSpPr txBox="1"/>
          <p:nvPr>
            <p:ph idx="1" type="body"/>
          </p:nvPr>
        </p:nvSpPr>
        <p:spPr>
          <a:xfrm>
            <a:off x="280100" y="1395875"/>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no">
                <a:solidFill>
                  <a:srgbClr val="003253"/>
                </a:solidFill>
              </a:rPr>
              <a:t>NYTT</a:t>
            </a:r>
            <a:r>
              <a:rPr lang="no">
                <a:solidFill>
                  <a:srgbClr val="003253"/>
                </a:solidFill>
              </a:rPr>
              <a:t>: </a:t>
            </a:r>
            <a:r>
              <a:rPr lang="no">
                <a:solidFill>
                  <a:srgbClr val="003253"/>
                </a:solidFill>
              </a:rPr>
              <a:t>En nedtelling som viser den nye brukeren at de er på vei til å få tilgang.</a:t>
            </a:r>
            <a:endParaRPr>
              <a:solidFill>
                <a:srgbClr val="003253"/>
              </a:solidFill>
            </a:endParaRPr>
          </a:p>
          <a:p>
            <a:pPr indent="0" lvl="0" marL="0" rtl="0" algn="l">
              <a:spcBef>
                <a:spcPts val="1200"/>
              </a:spcBef>
              <a:spcAft>
                <a:spcPts val="0"/>
              </a:spcAft>
              <a:buClr>
                <a:schemeClr val="dk1"/>
              </a:buClr>
              <a:buSzPts val="1100"/>
              <a:buFont typeface="Arial"/>
              <a:buNone/>
            </a:pPr>
            <a:r>
              <a:t/>
            </a:r>
            <a:endParaRPr>
              <a:solidFill>
                <a:srgbClr val="003253"/>
              </a:solidFill>
            </a:endParaRPr>
          </a:p>
          <a:p>
            <a:pPr indent="0" lvl="0" marL="0" rtl="0" algn="l">
              <a:spcBef>
                <a:spcPts val="1200"/>
              </a:spcBef>
              <a:spcAft>
                <a:spcPts val="1200"/>
              </a:spcAft>
              <a:buNone/>
            </a:pPr>
            <a:r>
              <a:t/>
            </a:r>
            <a:endParaRPr>
              <a:solidFill>
                <a:srgbClr val="003253"/>
              </a:solidFill>
            </a:endParaRPr>
          </a:p>
        </p:txBody>
      </p:sp>
      <p:pic>
        <p:nvPicPr>
          <p:cNvPr id="447" name="Google Shape;447;p60"/>
          <p:cNvPicPr preferRelativeResize="0"/>
          <p:nvPr/>
        </p:nvPicPr>
        <p:blipFill>
          <a:blip r:embed="rId4">
            <a:alphaModFix/>
          </a:blip>
          <a:stretch>
            <a:fillRect/>
          </a:stretch>
        </p:blipFill>
        <p:spPr>
          <a:xfrm>
            <a:off x="122900" y="4681526"/>
            <a:ext cx="1714601" cy="345000"/>
          </a:xfrm>
          <a:prstGeom prst="rect">
            <a:avLst/>
          </a:prstGeom>
          <a:noFill/>
          <a:ln>
            <a:noFill/>
          </a:ln>
        </p:spPr>
      </p:pic>
      <p:sp>
        <p:nvSpPr>
          <p:cNvPr id="448" name="Google Shape;448;p60"/>
          <p:cNvSpPr txBox="1"/>
          <p:nvPr/>
        </p:nvSpPr>
        <p:spPr>
          <a:xfrm>
            <a:off x="84100" y="20700"/>
            <a:ext cx="1637700" cy="261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Ubuntu"/>
              <a:ea typeface="Ubuntu"/>
              <a:cs typeface="Ubuntu"/>
              <a:sym typeface="Ubuntu"/>
            </a:endParaRPr>
          </a:p>
        </p:txBody>
      </p:sp>
      <p:sp>
        <p:nvSpPr>
          <p:cNvPr id="449" name="Google Shape;449;p60"/>
          <p:cNvSpPr txBox="1"/>
          <p:nvPr>
            <p:ph idx="4294967295" type="title"/>
          </p:nvPr>
        </p:nvSpPr>
        <p:spPr>
          <a:xfrm>
            <a:off x="122900" y="0"/>
            <a:ext cx="1501800" cy="30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o" sz="1000">
                <a:solidFill>
                  <a:schemeClr val="lt1"/>
                </a:solidFill>
              </a:rPr>
              <a:t>Ny opprettelsesprosess</a:t>
            </a:r>
            <a:endParaRPr sz="10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3253"/>
        </a:solidFill>
      </p:bgPr>
    </p:bg>
    <p:spTree>
      <p:nvGrpSpPr>
        <p:cNvPr id="236" name="Shape 236"/>
        <p:cNvGrpSpPr/>
        <p:nvPr/>
      </p:nvGrpSpPr>
      <p:grpSpPr>
        <a:xfrm>
          <a:off x="0" y="0"/>
          <a:ext cx="0" cy="0"/>
          <a:chOff x="0" y="0"/>
          <a:chExt cx="0" cy="0"/>
        </a:xfrm>
      </p:grpSpPr>
      <p:sp>
        <p:nvSpPr>
          <p:cNvPr id="237" name="Google Shape;237;p43"/>
          <p:cNvSpPr txBox="1"/>
          <p:nvPr>
            <p:ph type="title"/>
          </p:nvPr>
        </p:nvSpPr>
        <p:spPr>
          <a:xfrm>
            <a:off x="338425" y="35730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no">
                <a:solidFill>
                  <a:schemeClr val="lt1"/>
                </a:solidFill>
              </a:rPr>
              <a:t>Etter webinaret vil dere få</a:t>
            </a:r>
            <a:endParaRPr>
              <a:solidFill>
                <a:schemeClr val="lt1"/>
              </a:solidFill>
            </a:endParaRPr>
          </a:p>
        </p:txBody>
      </p:sp>
      <p:pic>
        <p:nvPicPr>
          <p:cNvPr id="238" name="Google Shape;238;p43"/>
          <p:cNvPicPr preferRelativeResize="0"/>
          <p:nvPr/>
        </p:nvPicPr>
        <p:blipFill>
          <a:blip r:embed="rId3">
            <a:alphaModFix/>
          </a:blip>
          <a:stretch>
            <a:fillRect/>
          </a:stretch>
        </p:blipFill>
        <p:spPr>
          <a:xfrm>
            <a:off x="6955850" y="304800"/>
            <a:ext cx="1846050" cy="1846050"/>
          </a:xfrm>
          <a:prstGeom prst="rect">
            <a:avLst/>
          </a:prstGeom>
          <a:noFill/>
          <a:ln>
            <a:noFill/>
          </a:ln>
        </p:spPr>
      </p:pic>
      <p:pic>
        <p:nvPicPr>
          <p:cNvPr id="239" name="Google Shape;239;p43"/>
          <p:cNvPicPr preferRelativeResize="0"/>
          <p:nvPr/>
        </p:nvPicPr>
        <p:blipFill>
          <a:blip r:embed="rId4">
            <a:alphaModFix/>
          </a:blip>
          <a:stretch>
            <a:fillRect/>
          </a:stretch>
        </p:blipFill>
        <p:spPr>
          <a:xfrm>
            <a:off x="-366275" y="3744650"/>
            <a:ext cx="1596175" cy="1596175"/>
          </a:xfrm>
          <a:prstGeom prst="rect">
            <a:avLst/>
          </a:prstGeom>
          <a:noFill/>
          <a:ln>
            <a:noFill/>
          </a:ln>
        </p:spPr>
      </p:pic>
      <p:sp>
        <p:nvSpPr>
          <p:cNvPr id="240" name="Google Shape;240;p43"/>
          <p:cNvSpPr txBox="1"/>
          <p:nvPr>
            <p:ph type="title"/>
          </p:nvPr>
        </p:nvSpPr>
        <p:spPr>
          <a:xfrm>
            <a:off x="1758825" y="1416475"/>
            <a:ext cx="50463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no" sz="1600">
                <a:solidFill>
                  <a:schemeClr val="lt1"/>
                </a:solidFill>
              </a:rPr>
              <a:t>Tilsendt en videoopptakk av webinaret, så dere kan se det igjen</a:t>
            </a:r>
            <a:endParaRPr sz="1600">
              <a:solidFill>
                <a:schemeClr val="lt1"/>
              </a:solidFill>
            </a:endParaRPr>
          </a:p>
        </p:txBody>
      </p:sp>
      <p:pic>
        <p:nvPicPr>
          <p:cNvPr id="241" name="Google Shape;241;p43"/>
          <p:cNvPicPr preferRelativeResize="0"/>
          <p:nvPr/>
        </p:nvPicPr>
        <p:blipFill>
          <a:blip r:embed="rId5">
            <a:alphaModFix/>
          </a:blip>
          <a:stretch>
            <a:fillRect/>
          </a:stretch>
        </p:blipFill>
        <p:spPr>
          <a:xfrm>
            <a:off x="7099099" y="4592306"/>
            <a:ext cx="1859951" cy="374225"/>
          </a:xfrm>
          <a:prstGeom prst="rect">
            <a:avLst/>
          </a:prstGeom>
          <a:noFill/>
          <a:ln>
            <a:noFill/>
          </a:ln>
        </p:spPr>
      </p:pic>
      <p:sp>
        <p:nvSpPr>
          <p:cNvPr id="242" name="Google Shape;242;p43"/>
          <p:cNvSpPr txBox="1"/>
          <p:nvPr>
            <p:ph type="title"/>
          </p:nvPr>
        </p:nvSpPr>
        <p:spPr>
          <a:xfrm>
            <a:off x="1758825" y="2386900"/>
            <a:ext cx="50463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no" sz="1600">
                <a:solidFill>
                  <a:schemeClr val="lt1"/>
                </a:solidFill>
              </a:rPr>
              <a:t>Mulighet for å laste ned presentasjonen</a:t>
            </a:r>
            <a:endParaRPr sz="1600">
              <a:solidFill>
                <a:schemeClr val="lt1"/>
              </a:solidFill>
            </a:endParaRPr>
          </a:p>
        </p:txBody>
      </p:sp>
      <p:pic>
        <p:nvPicPr>
          <p:cNvPr id="243" name="Google Shape;243;p43"/>
          <p:cNvPicPr preferRelativeResize="0"/>
          <p:nvPr/>
        </p:nvPicPr>
        <p:blipFill>
          <a:blip r:embed="rId3">
            <a:alphaModFix/>
          </a:blip>
          <a:stretch>
            <a:fillRect/>
          </a:stretch>
        </p:blipFill>
        <p:spPr>
          <a:xfrm rot="-2068327">
            <a:off x="1282260" y="1671222"/>
            <a:ext cx="268231" cy="268231"/>
          </a:xfrm>
          <a:prstGeom prst="rect">
            <a:avLst/>
          </a:prstGeom>
          <a:noFill/>
          <a:ln>
            <a:noFill/>
          </a:ln>
        </p:spPr>
      </p:pic>
      <p:pic>
        <p:nvPicPr>
          <p:cNvPr id="244" name="Google Shape;244;p43"/>
          <p:cNvPicPr preferRelativeResize="0"/>
          <p:nvPr/>
        </p:nvPicPr>
        <p:blipFill>
          <a:blip r:embed="rId3">
            <a:alphaModFix/>
          </a:blip>
          <a:stretch>
            <a:fillRect/>
          </a:stretch>
        </p:blipFill>
        <p:spPr>
          <a:xfrm rot="-2068327">
            <a:off x="1282260" y="2644185"/>
            <a:ext cx="268231" cy="26823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61"/>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no">
                <a:solidFill>
                  <a:srgbClr val="003253"/>
                </a:solidFill>
              </a:rPr>
              <a:t>Direkte tilgang</a:t>
            </a:r>
            <a:endParaRPr>
              <a:solidFill>
                <a:srgbClr val="003253"/>
              </a:solidFill>
            </a:endParaRPr>
          </a:p>
        </p:txBody>
      </p:sp>
      <p:pic>
        <p:nvPicPr>
          <p:cNvPr id="455" name="Google Shape;455;p61"/>
          <p:cNvPicPr preferRelativeResize="0"/>
          <p:nvPr>
            <p:ph idx="2" type="pic"/>
          </p:nvPr>
        </p:nvPicPr>
        <p:blipFill rotWithShape="1">
          <a:blip r:embed="rId3">
            <a:alphaModFix/>
          </a:blip>
          <a:srcRect b="-29264" l="-2553" r="-2543" t="-29264"/>
          <a:stretch/>
        </p:blipFill>
        <p:spPr>
          <a:xfrm>
            <a:off x="4594579" y="0"/>
            <a:ext cx="4549499" cy="5147101"/>
          </a:xfrm>
          <a:prstGeom prst="rect">
            <a:avLst/>
          </a:prstGeom>
        </p:spPr>
      </p:pic>
      <p:sp>
        <p:nvSpPr>
          <p:cNvPr id="456" name="Google Shape;456;p61"/>
          <p:cNvSpPr txBox="1"/>
          <p:nvPr>
            <p:ph idx="1" type="body"/>
          </p:nvPr>
        </p:nvSpPr>
        <p:spPr>
          <a:xfrm>
            <a:off x="280100" y="1395875"/>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no">
                <a:solidFill>
                  <a:srgbClr val="003253"/>
                </a:solidFill>
              </a:rPr>
              <a:t>NYTT</a:t>
            </a:r>
            <a:r>
              <a:rPr lang="no">
                <a:solidFill>
                  <a:srgbClr val="003253"/>
                </a:solidFill>
              </a:rPr>
              <a:t>: </a:t>
            </a:r>
            <a:r>
              <a:rPr lang="no">
                <a:solidFill>
                  <a:srgbClr val="003253"/>
                </a:solidFill>
              </a:rPr>
              <a:t>Ikke lenger behov for å logge på etter opprettelsen av brukeren.</a:t>
            </a:r>
            <a:endParaRPr sz="1050">
              <a:solidFill>
                <a:srgbClr val="003253"/>
              </a:solidFill>
              <a:latin typeface="Roboto"/>
              <a:ea typeface="Roboto"/>
              <a:cs typeface="Roboto"/>
              <a:sym typeface="Roboto"/>
            </a:endParaRPr>
          </a:p>
          <a:p>
            <a:pPr indent="0" lvl="0" marL="0" rtl="0" algn="l">
              <a:lnSpc>
                <a:spcPct val="175000"/>
              </a:lnSpc>
              <a:spcBef>
                <a:spcPts val="120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0" lvl="0" marL="0" rtl="0" algn="l">
              <a:spcBef>
                <a:spcPts val="0"/>
              </a:spcBef>
              <a:spcAft>
                <a:spcPts val="1200"/>
              </a:spcAft>
              <a:buNone/>
            </a:pPr>
            <a:r>
              <a:t/>
            </a:r>
            <a:endParaRPr>
              <a:solidFill>
                <a:srgbClr val="003253"/>
              </a:solidFill>
            </a:endParaRPr>
          </a:p>
        </p:txBody>
      </p:sp>
      <p:pic>
        <p:nvPicPr>
          <p:cNvPr id="457" name="Google Shape;457;p61"/>
          <p:cNvPicPr preferRelativeResize="0"/>
          <p:nvPr/>
        </p:nvPicPr>
        <p:blipFill>
          <a:blip r:embed="rId4">
            <a:alphaModFix/>
          </a:blip>
          <a:stretch>
            <a:fillRect/>
          </a:stretch>
        </p:blipFill>
        <p:spPr>
          <a:xfrm>
            <a:off x="122900" y="4681526"/>
            <a:ext cx="1714601" cy="345000"/>
          </a:xfrm>
          <a:prstGeom prst="rect">
            <a:avLst/>
          </a:prstGeom>
          <a:noFill/>
          <a:ln>
            <a:noFill/>
          </a:ln>
        </p:spPr>
      </p:pic>
      <p:sp>
        <p:nvSpPr>
          <p:cNvPr id="458" name="Google Shape;458;p61"/>
          <p:cNvSpPr txBox="1"/>
          <p:nvPr/>
        </p:nvSpPr>
        <p:spPr>
          <a:xfrm>
            <a:off x="84100" y="20700"/>
            <a:ext cx="1637700" cy="261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Ubuntu"/>
              <a:ea typeface="Ubuntu"/>
              <a:cs typeface="Ubuntu"/>
              <a:sym typeface="Ubuntu"/>
            </a:endParaRPr>
          </a:p>
        </p:txBody>
      </p:sp>
      <p:sp>
        <p:nvSpPr>
          <p:cNvPr id="459" name="Google Shape;459;p61"/>
          <p:cNvSpPr txBox="1"/>
          <p:nvPr>
            <p:ph idx="4294967295" type="title"/>
          </p:nvPr>
        </p:nvSpPr>
        <p:spPr>
          <a:xfrm>
            <a:off x="122900" y="0"/>
            <a:ext cx="1501800" cy="30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o" sz="1000">
                <a:solidFill>
                  <a:schemeClr val="lt1"/>
                </a:solidFill>
              </a:rPr>
              <a:t>Ny opprettelsesprosess</a:t>
            </a:r>
            <a:endParaRPr sz="1000">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62"/>
          <p:cNvSpPr txBox="1"/>
          <p:nvPr>
            <p:ph type="ctrTitle"/>
          </p:nvPr>
        </p:nvSpPr>
        <p:spPr>
          <a:xfrm>
            <a:off x="757575" y="735100"/>
            <a:ext cx="2568900" cy="894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no" sz="4200"/>
              <a:t>Fordele</a:t>
            </a:r>
            <a:endParaRPr sz="4200"/>
          </a:p>
        </p:txBody>
      </p:sp>
      <p:sp>
        <p:nvSpPr>
          <p:cNvPr id="465" name="Google Shape;465;p62"/>
          <p:cNvSpPr txBox="1"/>
          <p:nvPr/>
        </p:nvSpPr>
        <p:spPr>
          <a:xfrm>
            <a:off x="1037200" y="1846450"/>
            <a:ext cx="6005700" cy="2339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no">
                <a:latin typeface="Ubuntu"/>
                <a:ea typeface="Ubuntu"/>
                <a:cs typeface="Ubuntu"/>
                <a:sym typeface="Ubuntu"/>
              </a:rPr>
              <a:t>Samme pålogging og bruker for </a:t>
            </a:r>
            <a:r>
              <a:rPr b="1" lang="no">
                <a:latin typeface="Ubuntu"/>
                <a:ea typeface="Ubuntu"/>
                <a:cs typeface="Ubuntu"/>
                <a:sym typeface="Ubuntu"/>
              </a:rPr>
              <a:t>både</a:t>
            </a:r>
            <a:r>
              <a:rPr lang="no">
                <a:latin typeface="Ubuntu"/>
                <a:ea typeface="Ubuntu"/>
                <a:cs typeface="Ubuntu"/>
                <a:sym typeface="Ubuntu"/>
              </a:rPr>
              <a:t> Prepare og Live. </a:t>
            </a:r>
            <a:br>
              <a:rPr lang="no">
                <a:latin typeface="Ubuntu"/>
                <a:ea typeface="Ubuntu"/>
                <a:cs typeface="Ubuntu"/>
                <a:sym typeface="Ubuntu"/>
              </a:rPr>
            </a:br>
            <a:r>
              <a:rPr lang="no">
                <a:latin typeface="Ubuntu"/>
                <a:ea typeface="Ubuntu"/>
                <a:cs typeface="Ubuntu"/>
                <a:sym typeface="Ubuntu"/>
              </a:rPr>
              <a:t>Det er enklere å registrere seg for en ny organisasjon - vanskelig å lage to separate brukere som senere må slås sammen.</a:t>
            </a:r>
            <a:br>
              <a:rPr lang="no">
                <a:latin typeface="Ubuntu"/>
                <a:ea typeface="Ubuntu"/>
                <a:cs typeface="Ubuntu"/>
                <a:sym typeface="Ubuntu"/>
              </a:rPr>
            </a:br>
            <a:r>
              <a:rPr lang="no">
                <a:latin typeface="Ubuntu"/>
                <a:ea typeface="Ubuntu"/>
                <a:cs typeface="Ubuntu"/>
                <a:sym typeface="Ubuntu"/>
              </a:rPr>
              <a:t>Brukeren kan selv endre brukernavnet sitt. </a:t>
            </a:r>
            <a:br>
              <a:rPr lang="no">
                <a:latin typeface="Ubuntu"/>
                <a:ea typeface="Ubuntu"/>
                <a:cs typeface="Ubuntu"/>
                <a:sym typeface="Ubuntu"/>
              </a:rPr>
            </a:br>
            <a:r>
              <a:rPr lang="no">
                <a:latin typeface="Ubuntu"/>
                <a:ea typeface="Ubuntu"/>
                <a:cs typeface="Ubuntu"/>
                <a:sym typeface="Ubuntu"/>
              </a:rPr>
              <a:t>AD-brukere kan enklere registrere seg for eksterne organisasjoner. AD-brukere kan ha to AD-påloggingsmuligheter på samme bruker. AD-e-post brukes som brukernavn.</a:t>
            </a:r>
            <a:endParaRPr>
              <a:latin typeface="Ubuntu"/>
              <a:ea typeface="Ubuntu"/>
              <a:cs typeface="Ubuntu"/>
              <a:sym typeface="Ubuntu"/>
            </a:endParaRPr>
          </a:p>
        </p:txBody>
      </p:sp>
      <p:pic>
        <p:nvPicPr>
          <p:cNvPr id="466" name="Google Shape;466;p62"/>
          <p:cNvPicPr preferRelativeResize="0"/>
          <p:nvPr/>
        </p:nvPicPr>
        <p:blipFill>
          <a:blip r:embed="rId3">
            <a:alphaModFix/>
          </a:blip>
          <a:stretch>
            <a:fillRect/>
          </a:stretch>
        </p:blipFill>
        <p:spPr>
          <a:xfrm>
            <a:off x="122900" y="4681526"/>
            <a:ext cx="1714601" cy="345000"/>
          </a:xfrm>
          <a:prstGeom prst="rect">
            <a:avLst/>
          </a:prstGeom>
          <a:noFill/>
          <a:ln>
            <a:noFill/>
          </a:ln>
        </p:spPr>
      </p:pic>
      <p:pic>
        <p:nvPicPr>
          <p:cNvPr id="467" name="Google Shape;467;p62"/>
          <p:cNvPicPr preferRelativeResize="0"/>
          <p:nvPr/>
        </p:nvPicPr>
        <p:blipFill>
          <a:blip r:embed="rId4">
            <a:alphaModFix/>
          </a:blip>
          <a:stretch>
            <a:fillRect/>
          </a:stretch>
        </p:blipFill>
        <p:spPr>
          <a:xfrm rot="-2118791">
            <a:off x="797095" y="1925520"/>
            <a:ext cx="200585" cy="200585"/>
          </a:xfrm>
          <a:prstGeom prst="rect">
            <a:avLst/>
          </a:prstGeom>
          <a:noFill/>
          <a:ln>
            <a:noFill/>
          </a:ln>
        </p:spPr>
      </p:pic>
      <p:pic>
        <p:nvPicPr>
          <p:cNvPr id="468" name="Google Shape;468;p62"/>
          <p:cNvPicPr preferRelativeResize="0"/>
          <p:nvPr/>
        </p:nvPicPr>
        <p:blipFill>
          <a:blip r:embed="rId4">
            <a:alphaModFix/>
          </a:blip>
          <a:stretch>
            <a:fillRect/>
          </a:stretch>
        </p:blipFill>
        <p:spPr>
          <a:xfrm rot="-2118791">
            <a:off x="797095" y="2239445"/>
            <a:ext cx="200585" cy="200585"/>
          </a:xfrm>
          <a:prstGeom prst="rect">
            <a:avLst/>
          </a:prstGeom>
          <a:noFill/>
          <a:ln>
            <a:noFill/>
          </a:ln>
        </p:spPr>
      </p:pic>
      <p:pic>
        <p:nvPicPr>
          <p:cNvPr id="469" name="Google Shape;469;p62"/>
          <p:cNvPicPr preferRelativeResize="0"/>
          <p:nvPr/>
        </p:nvPicPr>
        <p:blipFill>
          <a:blip r:embed="rId4">
            <a:alphaModFix/>
          </a:blip>
          <a:stretch>
            <a:fillRect/>
          </a:stretch>
        </p:blipFill>
        <p:spPr>
          <a:xfrm rot="-2118791">
            <a:off x="797095" y="2891382"/>
            <a:ext cx="200585" cy="200585"/>
          </a:xfrm>
          <a:prstGeom prst="rect">
            <a:avLst/>
          </a:prstGeom>
          <a:noFill/>
          <a:ln>
            <a:noFill/>
          </a:ln>
        </p:spPr>
      </p:pic>
      <p:pic>
        <p:nvPicPr>
          <p:cNvPr id="470" name="Google Shape;470;p62"/>
          <p:cNvPicPr preferRelativeResize="0"/>
          <p:nvPr/>
        </p:nvPicPr>
        <p:blipFill>
          <a:blip r:embed="rId4">
            <a:alphaModFix/>
          </a:blip>
          <a:stretch>
            <a:fillRect/>
          </a:stretch>
        </p:blipFill>
        <p:spPr>
          <a:xfrm rot="-2118791">
            <a:off x="797095" y="3208232"/>
            <a:ext cx="200585" cy="200585"/>
          </a:xfrm>
          <a:prstGeom prst="rect">
            <a:avLst/>
          </a:prstGeom>
          <a:noFill/>
          <a:ln>
            <a:noFill/>
          </a:ln>
        </p:spPr>
      </p:pic>
      <p:pic>
        <p:nvPicPr>
          <p:cNvPr id="471" name="Google Shape;471;p62"/>
          <p:cNvPicPr preferRelativeResize="0"/>
          <p:nvPr/>
        </p:nvPicPr>
        <p:blipFill>
          <a:blip r:embed="rId4">
            <a:alphaModFix/>
          </a:blip>
          <a:stretch>
            <a:fillRect/>
          </a:stretch>
        </p:blipFill>
        <p:spPr>
          <a:xfrm rot="-2118791">
            <a:off x="797095" y="3516670"/>
            <a:ext cx="200585" cy="200585"/>
          </a:xfrm>
          <a:prstGeom prst="rect">
            <a:avLst/>
          </a:prstGeom>
          <a:noFill/>
          <a:ln>
            <a:noFill/>
          </a:ln>
        </p:spPr>
      </p:pic>
      <p:pic>
        <p:nvPicPr>
          <p:cNvPr id="472" name="Google Shape;472;p62"/>
          <p:cNvPicPr preferRelativeResize="0"/>
          <p:nvPr/>
        </p:nvPicPr>
        <p:blipFill>
          <a:blip r:embed="rId4">
            <a:alphaModFix/>
          </a:blip>
          <a:stretch>
            <a:fillRect/>
          </a:stretch>
        </p:blipFill>
        <p:spPr>
          <a:xfrm rot="-2118791">
            <a:off x="797095" y="3838245"/>
            <a:ext cx="200585" cy="20058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pic>
        <p:nvPicPr>
          <p:cNvPr id="477" name="Google Shape;477;p63"/>
          <p:cNvPicPr preferRelativeResize="0"/>
          <p:nvPr>
            <p:ph idx="2" type="pic"/>
          </p:nvPr>
        </p:nvPicPr>
        <p:blipFill rotWithShape="1">
          <a:blip r:embed="rId3">
            <a:alphaModFix/>
          </a:blip>
          <a:srcRect b="-15005" l="-8044" r="30842" t="-21531"/>
          <a:stretch/>
        </p:blipFill>
        <p:spPr>
          <a:xfrm>
            <a:off x="4915025" y="855000"/>
            <a:ext cx="3433500" cy="3433500"/>
          </a:xfrm>
          <a:prstGeom prst="ellipse">
            <a:avLst/>
          </a:prstGeom>
        </p:spPr>
      </p:pic>
      <p:sp>
        <p:nvSpPr>
          <p:cNvPr id="478" name="Google Shape;478;p63"/>
          <p:cNvSpPr txBox="1"/>
          <p:nvPr>
            <p:ph type="ctrTitle"/>
          </p:nvPr>
        </p:nvSpPr>
        <p:spPr>
          <a:xfrm>
            <a:off x="728775" y="1501675"/>
            <a:ext cx="4382700" cy="24501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no"/>
              <a:t>Administrasjon av brukere og organisasjoner</a:t>
            </a:r>
            <a:endParaRPr/>
          </a:p>
        </p:txBody>
      </p:sp>
      <p:pic>
        <p:nvPicPr>
          <p:cNvPr id="479" name="Google Shape;479;p63"/>
          <p:cNvPicPr preferRelativeResize="0"/>
          <p:nvPr/>
        </p:nvPicPr>
        <p:blipFill>
          <a:blip r:embed="rId4">
            <a:alphaModFix/>
          </a:blip>
          <a:stretch>
            <a:fillRect/>
          </a:stretch>
        </p:blipFill>
        <p:spPr>
          <a:xfrm>
            <a:off x="122900" y="4681526"/>
            <a:ext cx="1714601" cy="345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483" name="Shape 483"/>
        <p:cNvGrpSpPr/>
        <p:nvPr/>
      </p:nvGrpSpPr>
      <p:grpSpPr>
        <a:xfrm>
          <a:off x="0" y="0"/>
          <a:ext cx="0" cy="0"/>
          <a:chOff x="0" y="0"/>
          <a:chExt cx="0" cy="0"/>
        </a:xfrm>
      </p:grpSpPr>
      <p:pic>
        <p:nvPicPr>
          <p:cNvPr id="484" name="Google Shape;484;p64"/>
          <p:cNvPicPr preferRelativeResize="0"/>
          <p:nvPr/>
        </p:nvPicPr>
        <p:blipFill>
          <a:blip r:embed="rId3">
            <a:alphaModFix/>
          </a:blip>
          <a:stretch>
            <a:fillRect/>
          </a:stretch>
        </p:blipFill>
        <p:spPr>
          <a:xfrm>
            <a:off x="6033986" y="1162900"/>
            <a:ext cx="2624175" cy="2624175"/>
          </a:xfrm>
          <a:prstGeom prst="rect">
            <a:avLst/>
          </a:prstGeom>
          <a:noFill/>
          <a:ln>
            <a:noFill/>
          </a:ln>
        </p:spPr>
      </p:pic>
      <p:sp>
        <p:nvSpPr>
          <p:cNvPr id="485" name="Google Shape;485;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no" sz="3020">
                <a:solidFill>
                  <a:srgbClr val="003253"/>
                </a:solidFill>
              </a:rPr>
              <a:t>Primære endringer</a:t>
            </a:r>
            <a:endParaRPr sz="3020">
              <a:solidFill>
                <a:srgbClr val="003253"/>
              </a:solidFill>
            </a:endParaRPr>
          </a:p>
        </p:txBody>
      </p:sp>
      <p:pic>
        <p:nvPicPr>
          <p:cNvPr id="486" name="Google Shape;486;p64"/>
          <p:cNvPicPr preferRelativeResize="0"/>
          <p:nvPr/>
        </p:nvPicPr>
        <p:blipFill>
          <a:blip r:embed="rId4">
            <a:alphaModFix/>
          </a:blip>
          <a:stretch>
            <a:fillRect/>
          </a:stretch>
        </p:blipFill>
        <p:spPr>
          <a:xfrm>
            <a:off x="311700" y="1311213"/>
            <a:ext cx="2380675" cy="2380675"/>
          </a:xfrm>
          <a:prstGeom prst="rect">
            <a:avLst/>
          </a:prstGeom>
          <a:noFill/>
          <a:ln>
            <a:noFill/>
          </a:ln>
        </p:spPr>
      </p:pic>
      <p:pic>
        <p:nvPicPr>
          <p:cNvPr id="487" name="Google Shape;487;p64"/>
          <p:cNvPicPr preferRelativeResize="0"/>
          <p:nvPr/>
        </p:nvPicPr>
        <p:blipFill>
          <a:blip r:embed="rId5">
            <a:alphaModFix/>
          </a:blip>
          <a:stretch>
            <a:fillRect/>
          </a:stretch>
        </p:blipFill>
        <p:spPr>
          <a:xfrm>
            <a:off x="3052100" y="1162900"/>
            <a:ext cx="2657675" cy="2657675"/>
          </a:xfrm>
          <a:prstGeom prst="rect">
            <a:avLst/>
          </a:prstGeom>
          <a:noFill/>
          <a:ln>
            <a:noFill/>
          </a:ln>
        </p:spPr>
      </p:pic>
      <p:sp>
        <p:nvSpPr>
          <p:cNvPr id="488" name="Google Shape;488;p64"/>
          <p:cNvSpPr txBox="1"/>
          <p:nvPr/>
        </p:nvSpPr>
        <p:spPr>
          <a:xfrm>
            <a:off x="623038" y="2506138"/>
            <a:ext cx="1758000" cy="969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no" sz="1700">
                <a:solidFill>
                  <a:schemeClr val="lt1"/>
                </a:solidFill>
                <a:latin typeface="Ubuntu"/>
                <a:ea typeface="Ubuntu"/>
                <a:cs typeface="Ubuntu"/>
                <a:sym typeface="Ubuntu"/>
              </a:rPr>
              <a:t>Opprett bruker/</a:t>
            </a:r>
            <a:endParaRPr b="1" sz="1700">
              <a:solidFill>
                <a:schemeClr val="lt1"/>
              </a:solidFill>
              <a:latin typeface="Ubuntu"/>
              <a:ea typeface="Ubuntu"/>
              <a:cs typeface="Ubuntu"/>
              <a:sym typeface="Ubuntu"/>
            </a:endParaRPr>
          </a:p>
          <a:p>
            <a:pPr indent="0" lvl="0" marL="0" rtl="0" algn="just">
              <a:spcBef>
                <a:spcPts val="0"/>
              </a:spcBef>
              <a:spcAft>
                <a:spcPts val="0"/>
              </a:spcAft>
              <a:buNone/>
            </a:pPr>
            <a:r>
              <a:rPr b="1" lang="no" sz="1700">
                <a:solidFill>
                  <a:schemeClr val="lt1"/>
                </a:solidFill>
                <a:latin typeface="Ubuntu"/>
                <a:ea typeface="Ubuntu"/>
                <a:cs typeface="Ubuntu"/>
                <a:sym typeface="Ubuntu"/>
              </a:rPr>
              <a:t>rediger bruger</a:t>
            </a:r>
            <a:endParaRPr b="1" sz="1700">
              <a:solidFill>
                <a:schemeClr val="lt1"/>
              </a:solidFill>
              <a:latin typeface="Ubuntu"/>
              <a:ea typeface="Ubuntu"/>
              <a:cs typeface="Ubuntu"/>
              <a:sym typeface="Ubuntu"/>
            </a:endParaRPr>
          </a:p>
        </p:txBody>
      </p:sp>
      <p:sp>
        <p:nvSpPr>
          <p:cNvPr id="489" name="Google Shape;489;p64"/>
          <p:cNvSpPr txBox="1"/>
          <p:nvPr/>
        </p:nvSpPr>
        <p:spPr>
          <a:xfrm>
            <a:off x="2841938" y="2590750"/>
            <a:ext cx="30000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no" sz="2000">
                <a:solidFill>
                  <a:schemeClr val="lt1"/>
                </a:solidFill>
                <a:latin typeface="Ubuntu"/>
                <a:ea typeface="Ubuntu"/>
                <a:cs typeface="Ubuntu"/>
                <a:sym typeface="Ubuntu"/>
              </a:rPr>
              <a:t>Todelt </a:t>
            </a:r>
            <a:endParaRPr b="1" sz="2000">
              <a:solidFill>
                <a:schemeClr val="lt1"/>
              </a:solidFill>
              <a:latin typeface="Ubuntu"/>
              <a:ea typeface="Ubuntu"/>
              <a:cs typeface="Ubuntu"/>
              <a:sym typeface="Ubuntu"/>
            </a:endParaRPr>
          </a:p>
          <a:p>
            <a:pPr indent="0" lvl="0" marL="0" rtl="0" algn="ctr">
              <a:spcBef>
                <a:spcPts val="0"/>
              </a:spcBef>
              <a:spcAft>
                <a:spcPts val="0"/>
              </a:spcAft>
              <a:buNone/>
            </a:pPr>
            <a:r>
              <a:rPr b="1" lang="no" sz="2000">
                <a:solidFill>
                  <a:schemeClr val="lt1"/>
                </a:solidFill>
                <a:latin typeface="Ubuntu"/>
                <a:ea typeface="Ubuntu"/>
                <a:cs typeface="Ubuntu"/>
                <a:sym typeface="Ubuntu"/>
              </a:rPr>
              <a:t>administratorrolle</a:t>
            </a:r>
            <a:endParaRPr b="1" sz="2000">
              <a:solidFill>
                <a:schemeClr val="lt1"/>
              </a:solidFill>
              <a:latin typeface="Ubuntu"/>
              <a:ea typeface="Ubuntu"/>
              <a:cs typeface="Ubuntu"/>
              <a:sym typeface="Ubuntu"/>
            </a:endParaRPr>
          </a:p>
        </p:txBody>
      </p:sp>
      <p:sp>
        <p:nvSpPr>
          <p:cNvPr id="490" name="Google Shape;490;p64"/>
          <p:cNvSpPr txBox="1"/>
          <p:nvPr/>
        </p:nvSpPr>
        <p:spPr>
          <a:xfrm>
            <a:off x="5185313" y="2282950"/>
            <a:ext cx="43215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no" sz="2000">
                <a:solidFill>
                  <a:schemeClr val="lt1"/>
                </a:solidFill>
                <a:latin typeface="Ubuntu"/>
                <a:ea typeface="Ubuntu"/>
                <a:cs typeface="Ubuntu"/>
                <a:sym typeface="Ubuntu"/>
              </a:rPr>
              <a:t>Enkelte </a:t>
            </a:r>
            <a:br>
              <a:rPr b="1" lang="no" sz="2000">
                <a:solidFill>
                  <a:schemeClr val="lt1"/>
                </a:solidFill>
                <a:latin typeface="Ubuntu"/>
                <a:ea typeface="Ubuntu"/>
                <a:cs typeface="Ubuntu"/>
                <a:sym typeface="Ubuntu"/>
              </a:rPr>
            </a:br>
            <a:r>
              <a:rPr b="1" lang="no" sz="2000">
                <a:solidFill>
                  <a:schemeClr val="lt1"/>
                </a:solidFill>
                <a:latin typeface="Ubuntu"/>
                <a:ea typeface="Ubuntu"/>
                <a:cs typeface="Ubuntu"/>
                <a:sym typeface="Ubuntu"/>
              </a:rPr>
              <a:t>organisasjons-</a:t>
            </a:r>
            <a:br>
              <a:rPr b="1" lang="no" sz="2000">
                <a:solidFill>
                  <a:schemeClr val="lt1"/>
                </a:solidFill>
                <a:latin typeface="Ubuntu"/>
                <a:ea typeface="Ubuntu"/>
                <a:cs typeface="Ubuntu"/>
                <a:sym typeface="Ubuntu"/>
              </a:rPr>
            </a:br>
            <a:r>
              <a:rPr b="1" lang="no" sz="2000">
                <a:solidFill>
                  <a:schemeClr val="lt1"/>
                </a:solidFill>
                <a:latin typeface="Ubuntu"/>
                <a:ea typeface="Ubuntu"/>
                <a:cs typeface="Ubuntu"/>
                <a:sym typeface="Ubuntu"/>
              </a:rPr>
              <a:t>innstillinger.</a:t>
            </a:r>
            <a:endParaRPr b="1" sz="2000">
              <a:solidFill>
                <a:schemeClr val="lt1"/>
              </a:solidFill>
              <a:latin typeface="Ubuntu"/>
              <a:ea typeface="Ubuntu"/>
              <a:cs typeface="Ubuntu"/>
              <a:sym typeface="Ubuntu"/>
            </a:endParaRPr>
          </a:p>
          <a:p>
            <a:pPr indent="0" lvl="0" marL="0" rtl="0" algn="ctr">
              <a:spcBef>
                <a:spcPts val="0"/>
              </a:spcBef>
              <a:spcAft>
                <a:spcPts val="0"/>
              </a:spcAft>
              <a:buClr>
                <a:schemeClr val="dk1"/>
              </a:buClr>
              <a:buSzPts val="1100"/>
              <a:buFont typeface="Arial"/>
              <a:buNone/>
            </a:pPr>
            <a:r>
              <a:t/>
            </a:r>
            <a:endParaRPr b="1" sz="2000">
              <a:solidFill>
                <a:schemeClr val="lt1"/>
              </a:solidFill>
              <a:latin typeface="Ubuntu"/>
              <a:ea typeface="Ubuntu"/>
              <a:cs typeface="Ubuntu"/>
              <a:sym typeface="Ubuntu"/>
            </a:endParaRPr>
          </a:p>
          <a:p>
            <a:pPr indent="0" lvl="0" marL="0" rtl="0" algn="l">
              <a:spcBef>
                <a:spcPts val="0"/>
              </a:spcBef>
              <a:spcAft>
                <a:spcPts val="0"/>
              </a:spcAft>
              <a:buNone/>
            </a:pPr>
            <a:r>
              <a:t/>
            </a:r>
            <a:endParaRPr b="1" sz="2000">
              <a:solidFill>
                <a:schemeClr val="lt1"/>
              </a:solidFill>
              <a:latin typeface="Ubuntu"/>
              <a:ea typeface="Ubuntu"/>
              <a:cs typeface="Ubuntu"/>
              <a:sym typeface="Ubuntu"/>
            </a:endParaRPr>
          </a:p>
        </p:txBody>
      </p:sp>
      <p:pic>
        <p:nvPicPr>
          <p:cNvPr id="491" name="Google Shape;491;p64"/>
          <p:cNvPicPr preferRelativeResize="0"/>
          <p:nvPr/>
        </p:nvPicPr>
        <p:blipFill>
          <a:blip r:embed="rId6">
            <a:alphaModFix/>
          </a:blip>
          <a:stretch>
            <a:fillRect/>
          </a:stretch>
        </p:blipFill>
        <p:spPr>
          <a:xfrm>
            <a:off x="122900" y="4681526"/>
            <a:ext cx="1714601" cy="345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65"/>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no"/>
              <a:t>Opprett bruker </a:t>
            </a:r>
            <a:endParaRPr/>
          </a:p>
        </p:txBody>
      </p:sp>
      <p:sp>
        <p:nvSpPr>
          <p:cNvPr id="497" name="Google Shape;497;p65"/>
          <p:cNvSpPr txBox="1"/>
          <p:nvPr>
            <p:ph idx="1" type="body"/>
          </p:nvPr>
        </p:nvSpPr>
        <p:spPr>
          <a:xfrm>
            <a:off x="280100" y="1395875"/>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700"/>
          </a:p>
          <a:p>
            <a:pPr indent="0" lvl="0" marL="0" rtl="0" algn="l">
              <a:spcBef>
                <a:spcPts val="1200"/>
              </a:spcBef>
              <a:spcAft>
                <a:spcPts val="0"/>
              </a:spcAft>
              <a:buClr>
                <a:schemeClr val="dk1"/>
              </a:buClr>
              <a:buSzPts val="1100"/>
              <a:buFont typeface="Arial"/>
              <a:buNone/>
            </a:pPr>
            <a:r>
              <a:rPr lang="no" sz="1700"/>
              <a:t>Du trykker fortsatt på "Opprett bruker” i Prepare eller "Opprett bruker" i Live.</a:t>
            </a:r>
            <a:endParaRPr sz="1700"/>
          </a:p>
          <a:p>
            <a:pPr indent="0" lvl="0" marL="0" rtl="0" algn="l">
              <a:spcBef>
                <a:spcPts val="1200"/>
              </a:spcBef>
              <a:spcAft>
                <a:spcPts val="0"/>
              </a:spcAft>
              <a:buClr>
                <a:schemeClr val="dk1"/>
              </a:buClr>
              <a:buSzPts val="1100"/>
              <a:buFont typeface="Arial"/>
              <a:buNone/>
            </a:pPr>
            <a:r>
              <a:t/>
            </a:r>
            <a:endParaRPr sz="1700"/>
          </a:p>
          <a:p>
            <a:pPr indent="0" lvl="0" marL="0" rtl="0" algn="l">
              <a:spcBef>
                <a:spcPts val="1200"/>
              </a:spcBef>
              <a:spcAft>
                <a:spcPts val="0"/>
              </a:spcAft>
              <a:buClr>
                <a:schemeClr val="dk1"/>
              </a:buClr>
              <a:buSzPts val="1100"/>
              <a:buFont typeface="Arial"/>
              <a:buNone/>
            </a:pPr>
            <a:r>
              <a:t/>
            </a:r>
            <a:endParaRPr sz="1700"/>
          </a:p>
          <a:p>
            <a:pPr indent="0" lvl="0" marL="0" rtl="0" algn="l">
              <a:spcBef>
                <a:spcPts val="1200"/>
              </a:spcBef>
              <a:spcAft>
                <a:spcPts val="0"/>
              </a:spcAft>
              <a:buClr>
                <a:schemeClr val="dk1"/>
              </a:buClr>
              <a:buSzPts val="1100"/>
              <a:buFont typeface="Arial"/>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1200"/>
              </a:spcAft>
              <a:buNone/>
            </a:pPr>
            <a:r>
              <a:t/>
            </a:r>
            <a:endParaRPr sz="1700"/>
          </a:p>
        </p:txBody>
      </p:sp>
      <p:pic>
        <p:nvPicPr>
          <p:cNvPr id="498" name="Google Shape;498;p65"/>
          <p:cNvPicPr preferRelativeResize="0"/>
          <p:nvPr/>
        </p:nvPicPr>
        <p:blipFill>
          <a:blip r:embed="rId4">
            <a:alphaModFix/>
          </a:blip>
          <a:stretch>
            <a:fillRect/>
          </a:stretch>
        </p:blipFill>
        <p:spPr>
          <a:xfrm>
            <a:off x="122900" y="4681526"/>
            <a:ext cx="1714601" cy="345000"/>
          </a:xfrm>
          <a:prstGeom prst="rect">
            <a:avLst/>
          </a:prstGeom>
          <a:noFill/>
          <a:ln>
            <a:noFill/>
          </a:ln>
        </p:spPr>
      </p:pic>
      <p:sp>
        <p:nvSpPr>
          <p:cNvPr id="499" name="Google Shape;499;p65"/>
          <p:cNvSpPr txBox="1"/>
          <p:nvPr>
            <p:ph idx="4294967295" type="title"/>
          </p:nvPr>
        </p:nvSpPr>
        <p:spPr>
          <a:xfrm>
            <a:off x="84100" y="0"/>
            <a:ext cx="2864400" cy="30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110000"/>
              <a:buFont typeface="Arial"/>
              <a:buNone/>
            </a:pPr>
            <a:r>
              <a:rPr lang="no" sz="1000">
                <a:solidFill>
                  <a:schemeClr val="lt1"/>
                </a:solidFill>
              </a:rPr>
              <a:t>Administrasjon av brukere og organisasjoner.</a:t>
            </a:r>
            <a:endParaRPr sz="1000">
              <a:solidFill>
                <a:schemeClr val="lt1"/>
              </a:solidFill>
            </a:endParaRPr>
          </a:p>
          <a:p>
            <a:pPr indent="0" lvl="0" marL="0" rtl="0" algn="l">
              <a:spcBef>
                <a:spcPts val="0"/>
              </a:spcBef>
              <a:spcAft>
                <a:spcPts val="0"/>
              </a:spcAft>
              <a:buClr>
                <a:schemeClr val="dk1"/>
              </a:buClr>
              <a:buSzPct val="110000"/>
              <a:buFont typeface="Arial"/>
              <a:buNone/>
            </a:pPr>
            <a:r>
              <a:t/>
            </a:r>
            <a:endParaRPr sz="1000">
              <a:solidFill>
                <a:schemeClr val="lt1"/>
              </a:solidFill>
            </a:endParaRPr>
          </a:p>
          <a:p>
            <a:pPr indent="0" lvl="0" marL="0" rtl="0" algn="l">
              <a:spcBef>
                <a:spcPts val="0"/>
              </a:spcBef>
              <a:spcAft>
                <a:spcPts val="0"/>
              </a:spcAft>
              <a:buClr>
                <a:schemeClr val="dk1"/>
              </a:buClr>
              <a:buSzPct val="110000"/>
              <a:buFont typeface="Arial"/>
              <a:buNone/>
            </a:pPr>
            <a:r>
              <a:t/>
            </a:r>
            <a:endParaRPr sz="1000">
              <a:solidFill>
                <a:schemeClr val="lt1"/>
              </a:solidFill>
            </a:endParaRPr>
          </a:p>
          <a:p>
            <a:pPr indent="0" lvl="0" marL="0" rtl="0" algn="l">
              <a:spcBef>
                <a:spcPts val="0"/>
              </a:spcBef>
              <a:spcAft>
                <a:spcPts val="0"/>
              </a:spcAft>
              <a:buClr>
                <a:schemeClr val="dk1"/>
              </a:buClr>
              <a:buSzPct val="110000"/>
              <a:buFont typeface="Arial"/>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p:txBody>
      </p:sp>
      <p:sp>
        <p:nvSpPr>
          <p:cNvPr id="500" name="Google Shape;500;p65"/>
          <p:cNvSpPr txBox="1"/>
          <p:nvPr/>
        </p:nvSpPr>
        <p:spPr>
          <a:xfrm>
            <a:off x="122900" y="20700"/>
            <a:ext cx="2570100" cy="261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Ubuntu"/>
              <a:ea typeface="Ubuntu"/>
              <a:cs typeface="Ubuntu"/>
              <a:sym typeface="Ubuntu"/>
            </a:endParaRPr>
          </a:p>
        </p:txBody>
      </p:sp>
      <p:pic>
        <p:nvPicPr>
          <p:cNvPr id="501" name="Google Shape;501;p65"/>
          <p:cNvPicPr preferRelativeResize="0"/>
          <p:nvPr/>
        </p:nvPicPr>
        <p:blipFill>
          <a:blip r:embed="rId5">
            <a:alphaModFix/>
          </a:blip>
          <a:stretch>
            <a:fillRect/>
          </a:stretch>
        </p:blipFill>
        <p:spPr>
          <a:xfrm>
            <a:off x="4086075" y="2714250"/>
            <a:ext cx="4735726" cy="2370049"/>
          </a:xfrm>
          <a:prstGeom prst="rect">
            <a:avLst/>
          </a:prstGeom>
          <a:noFill/>
          <a:ln cap="flat" cmpd="sng" w="9525">
            <a:solidFill>
              <a:schemeClr val="dk2"/>
            </a:solidFill>
            <a:prstDash val="solid"/>
            <a:round/>
            <a:headEnd len="sm" w="sm" type="none"/>
            <a:tailEnd len="sm" w="sm" type="none"/>
          </a:ln>
        </p:spPr>
      </p:pic>
      <p:sp>
        <p:nvSpPr>
          <p:cNvPr id="502" name="Google Shape;502;p65"/>
          <p:cNvSpPr/>
          <p:nvPr/>
        </p:nvSpPr>
        <p:spPr>
          <a:xfrm rot="-2947003">
            <a:off x="7834982" y="3214188"/>
            <a:ext cx="528937" cy="348176"/>
          </a:xfrm>
          <a:prstGeom prst="rightArrow">
            <a:avLst>
              <a:gd fmla="val 50000" name="adj1"/>
              <a:gd fmla="val 50000" name="adj2"/>
            </a:avLst>
          </a:prstGeom>
          <a:solidFill>
            <a:srgbClr val="B2DBD9"/>
          </a:solidFill>
          <a:ln cap="flat" cmpd="sng" w="9525">
            <a:solidFill>
              <a:srgbClr val="B2DB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no"/>
              <a:t> </a:t>
            </a:r>
            <a:endParaRPr/>
          </a:p>
        </p:txBody>
      </p:sp>
      <p:pic>
        <p:nvPicPr>
          <p:cNvPr id="503" name="Google Shape;503;p65"/>
          <p:cNvPicPr preferRelativeResize="0"/>
          <p:nvPr/>
        </p:nvPicPr>
        <p:blipFill rotWithShape="1">
          <a:blip r:embed="rId6">
            <a:alphaModFix/>
          </a:blip>
          <a:srcRect b="20540" l="0" r="0" t="0"/>
          <a:stretch/>
        </p:blipFill>
        <p:spPr>
          <a:xfrm>
            <a:off x="4086075" y="237944"/>
            <a:ext cx="4735724" cy="2375306"/>
          </a:xfrm>
          <a:prstGeom prst="rect">
            <a:avLst/>
          </a:prstGeom>
          <a:noFill/>
          <a:ln cap="flat" cmpd="sng" w="9525">
            <a:solidFill>
              <a:srgbClr val="B2DBD9"/>
            </a:solidFill>
            <a:prstDash val="solid"/>
            <a:round/>
            <a:headEnd len="sm" w="sm" type="none"/>
            <a:tailEnd len="sm" w="sm" type="none"/>
          </a:ln>
        </p:spPr>
      </p:pic>
      <p:sp>
        <p:nvSpPr>
          <p:cNvPr id="504" name="Google Shape;504;p65"/>
          <p:cNvSpPr/>
          <p:nvPr/>
        </p:nvSpPr>
        <p:spPr>
          <a:xfrm rot="7854583">
            <a:off x="5272178" y="108721"/>
            <a:ext cx="556142" cy="330508"/>
          </a:xfrm>
          <a:prstGeom prst="rightArrow">
            <a:avLst>
              <a:gd fmla="val 50000" name="adj1"/>
              <a:gd fmla="val 50000" name="adj2"/>
            </a:avLst>
          </a:prstGeom>
          <a:solidFill>
            <a:srgbClr val="B2DBD9"/>
          </a:solidFill>
          <a:ln cap="flat" cmpd="sng" w="9525">
            <a:solidFill>
              <a:srgbClr val="B2DB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no"/>
              <a:t>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66"/>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no"/>
              <a:t>Opprett bruker </a:t>
            </a:r>
            <a:endParaRPr/>
          </a:p>
        </p:txBody>
      </p:sp>
      <p:sp>
        <p:nvSpPr>
          <p:cNvPr id="510" name="Google Shape;510;p66"/>
          <p:cNvSpPr txBox="1"/>
          <p:nvPr>
            <p:ph idx="1" type="body"/>
          </p:nvPr>
        </p:nvSpPr>
        <p:spPr>
          <a:xfrm>
            <a:off x="280100" y="1395875"/>
            <a:ext cx="3540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700"/>
          </a:p>
          <a:p>
            <a:pPr indent="0" lvl="0" marL="0" rtl="0" algn="l">
              <a:spcBef>
                <a:spcPts val="1200"/>
              </a:spcBef>
              <a:spcAft>
                <a:spcPts val="0"/>
              </a:spcAft>
              <a:buClr>
                <a:schemeClr val="dk1"/>
              </a:buClr>
              <a:buSzPts val="1100"/>
              <a:buFont typeface="Arial"/>
              <a:buNone/>
            </a:pPr>
            <a:r>
              <a:rPr lang="no" sz="1700"/>
              <a:t>Brukeren vil da bli opprettet i det nye brukeradministrasjons-</a:t>
            </a:r>
            <a:br>
              <a:rPr lang="no" sz="1700"/>
            </a:br>
            <a:r>
              <a:rPr lang="no" sz="1700"/>
              <a:t>systemet.</a:t>
            </a:r>
            <a:endParaRPr sz="1700"/>
          </a:p>
          <a:p>
            <a:pPr indent="0" lvl="0" marL="0" rtl="0" algn="l">
              <a:spcBef>
                <a:spcPts val="1200"/>
              </a:spcBef>
              <a:spcAft>
                <a:spcPts val="0"/>
              </a:spcAft>
              <a:buClr>
                <a:schemeClr val="dk1"/>
              </a:buClr>
              <a:buSzPts val="1100"/>
              <a:buFont typeface="Arial"/>
              <a:buNone/>
            </a:pPr>
            <a:r>
              <a:t/>
            </a:r>
            <a:endParaRPr sz="1700"/>
          </a:p>
          <a:p>
            <a:pPr indent="0" lvl="0" marL="0" rtl="0" algn="l">
              <a:spcBef>
                <a:spcPts val="1200"/>
              </a:spcBef>
              <a:spcAft>
                <a:spcPts val="0"/>
              </a:spcAft>
              <a:buClr>
                <a:schemeClr val="dk1"/>
              </a:buClr>
              <a:buSzPts val="1100"/>
              <a:buFont typeface="Arial"/>
              <a:buNone/>
            </a:pPr>
            <a:r>
              <a:rPr lang="no"/>
              <a:t>Merk: Invitasjoner utløper etter 30 dager.</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1200"/>
              </a:spcAft>
              <a:buClr>
                <a:schemeClr val="dk1"/>
              </a:buClr>
              <a:buSzPts val="1100"/>
              <a:buFont typeface="Arial"/>
              <a:buNone/>
            </a:pPr>
            <a:r>
              <a:t/>
            </a:r>
            <a:endParaRPr sz="1700"/>
          </a:p>
        </p:txBody>
      </p:sp>
      <p:pic>
        <p:nvPicPr>
          <p:cNvPr id="511" name="Google Shape;511;p66"/>
          <p:cNvPicPr preferRelativeResize="0"/>
          <p:nvPr/>
        </p:nvPicPr>
        <p:blipFill>
          <a:blip r:embed="rId3">
            <a:alphaModFix/>
          </a:blip>
          <a:stretch>
            <a:fillRect/>
          </a:stretch>
        </p:blipFill>
        <p:spPr>
          <a:xfrm>
            <a:off x="122900" y="4681526"/>
            <a:ext cx="1714601" cy="345000"/>
          </a:xfrm>
          <a:prstGeom prst="rect">
            <a:avLst/>
          </a:prstGeom>
          <a:noFill/>
          <a:ln>
            <a:noFill/>
          </a:ln>
        </p:spPr>
      </p:pic>
      <p:sp>
        <p:nvSpPr>
          <p:cNvPr id="512" name="Google Shape;512;p66"/>
          <p:cNvSpPr txBox="1"/>
          <p:nvPr>
            <p:ph idx="4294967295" type="title"/>
          </p:nvPr>
        </p:nvSpPr>
        <p:spPr>
          <a:xfrm>
            <a:off x="84100" y="0"/>
            <a:ext cx="2864400" cy="30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o" sz="1000">
                <a:solidFill>
                  <a:schemeClr val="lt1"/>
                </a:solidFill>
              </a:rPr>
              <a:t>Administrasjon av brukere og organisasjoner.</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p:txBody>
      </p:sp>
      <p:sp>
        <p:nvSpPr>
          <p:cNvPr id="513" name="Google Shape;513;p66"/>
          <p:cNvSpPr txBox="1"/>
          <p:nvPr/>
        </p:nvSpPr>
        <p:spPr>
          <a:xfrm>
            <a:off x="122900" y="20700"/>
            <a:ext cx="2570100" cy="261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Ubuntu"/>
              <a:ea typeface="Ubuntu"/>
              <a:cs typeface="Ubuntu"/>
              <a:sym typeface="Ubuntu"/>
            </a:endParaRPr>
          </a:p>
        </p:txBody>
      </p:sp>
      <p:pic>
        <p:nvPicPr>
          <p:cNvPr id="514" name="Google Shape;514;p66"/>
          <p:cNvPicPr preferRelativeResize="0"/>
          <p:nvPr/>
        </p:nvPicPr>
        <p:blipFill rotWithShape="1">
          <a:blip r:embed="rId4">
            <a:alphaModFix/>
          </a:blip>
          <a:srcRect b="0" l="27942" r="18291" t="0"/>
          <a:stretch/>
        </p:blipFill>
        <p:spPr>
          <a:xfrm>
            <a:off x="4816150" y="722973"/>
            <a:ext cx="4112548" cy="3697563"/>
          </a:xfrm>
          <a:prstGeom prst="rect">
            <a:avLst/>
          </a:prstGeom>
          <a:noFill/>
          <a:ln cap="flat" cmpd="sng" w="9525">
            <a:solidFill>
              <a:srgbClr val="003253"/>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67"/>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no"/>
              <a:t>Opprett bruker </a:t>
            </a:r>
            <a:endParaRPr/>
          </a:p>
        </p:txBody>
      </p:sp>
      <p:sp>
        <p:nvSpPr>
          <p:cNvPr id="520" name="Google Shape;520;p67"/>
          <p:cNvSpPr txBox="1"/>
          <p:nvPr>
            <p:ph idx="1" type="body"/>
          </p:nvPr>
        </p:nvSpPr>
        <p:spPr>
          <a:xfrm>
            <a:off x="280100" y="1395875"/>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700"/>
          </a:p>
          <a:p>
            <a:pPr indent="0" lvl="0" marL="0" rtl="0" algn="l">
              <a:spcBef>
                <a:spcPts val="1200"/>
              </a:spcBef>
              <a:spcAft>
                <a:spcPts val="0"/>
              </a:spcAft>
              <a:buClr>
                <a:schemeClr val="dk1"/>
              </a:buClr>
              <a:buSzPts val="1100"/>
              <a:buFont typeface="Arial"/>
              <a:buNone/>
            </a:pPr>
            <a:r>
              <a:rPr lang="no" sz="1700"/>
              <a:t>Hvis du oppretter brukeren gjennom Prepare, vil du bli ført tilbake til Prepare, hvor du kan legge til brukeren til ulike utvalg </a:t>
            </a:r>
            <a:endParaRPr sz="1700"/>
          </a:p>
          <a:p>
            <a:pPr indent="0" lvl="0" marL="0" rtl="0" algn="l">
              <a:spcBef>
                <a:spcPts val="1200"/>
              </a:spcBef>
              <a:spcAft>
                <a:spcPts val="0"/>
              </a:spcAft>
              <a:buClr>
                <a:schemeClr val="dk1"/>
              </a:buClr>
              <a:buSzPts val="1100"/>
              <a:buFont typeface="Arial"/>
              <a:buNone/>
            </a:pPr>
            <a:r>
              <a:rPr lang="no" sz="1000"/>
              <a:t>Merk: Brukeren vil vises i brukerlisten i Prepare når siden er oppdatert.</a:t>
            </a:r>
            <a:endParaRPr sz="1000"/>
          </a:p>
          <a:p>
            <a:pPr indent="0" lvl="0" marL="0" rtl="0" algn="l">
              <a:spcBef>
                <a:spcPts val="1200"/>
              </a:spcBef>
              <a:spcAft>
                <a:spcPts val="0"/>
              </a:spcAft>
              <a:buClr>
                <a:schemeClr val="dk1"/>
              </a:buClr>
              <a:buSzPts val="1100"/>
              <a:buFont typeface="Arial"/>
              <a:buNone/>
            </a:pPr>
            <a:r>
              <a:t/>
            </a:r>
            <a:endParaRPr sz="1000"/>
          </a:p>
          <a:p>
            <a:pPr indent="0" lvl="0" marL="0" rtl="0" algn="l">
              <a:spcBef>
                <a:spcPts val="1200"/>
              </a:spcBef>
              <a:spcAft>
                <a:spcPts val="0"/>
              </a:spcAft>
              <a:buClr>
                <a:schemeClr val="dk1"/>
              </a:buClr>
              <a:buSzPts val="1100"/>
              <a:buFont typeface="Arial"/>
              <a:buNone/>
            </a:pPr>
            <a:r>
              <a:t/>
            </a:r>
            <a:endParaRPr sz="1000"/>
          </a:p>
          <a:p>
            <a:pPr indent="0" lvl="0" marL="0" rtl="0" algn="l">
              <a:spcBef>
                <a:spcPts val="1200"/>
              </a:spcBef>
              <a:spcAft>
                <a:spcPts val="0"/>
              </a:spcAft>
              <a:buClr>
                <a:schemeClr val="dk1"/>
              </a:buClr>
              <a:buSzPts val="1100"/>
              <a:buFont typeface="Arial"/>
              <a:buNone/>
            </a:pPr>
            <a:r>
              <a:t/>
            </a:r>
            <a:endParaRPr sz="1000"/>
          </a:p>
          <a:p>
            <a:pPr indent="0" lvl="0" marL="0" rtl="0" algn="l">
              <a:spcBef>
                <a:spcPts val="1200"/>
              </a:spcBef>
              <a:spcAft>
                <a:spcPts val="0"/>
              </a:spcAft>
              <a:buClr>
                <a:schemeClr val="dk1"/>
              </a:buClr>
              <a:buSzPts val="1100"/>
              <a:buFont typeface="Arial"/>
              <a:buNone/>
            </a:pPr>
            <a:r>
              <a:t/>
            </a:r>
            <a:endParaRPr sz="1700"/>
          </a:p>
          <a:p>
            <a:pPr indent="0" lvl="0" marL="0" rtl="0" algn="l">
              <a:spcBef>
                <a:spcPts val="1200"/>
              </a:spcBef>
              <a:spcAft>
                <a:spcPts val="0"/>
              </a:spcAft>
              <a:buClr>
                <a:schemeClr val="dk1"/>
              </a:buClr>
              <a:buSzPts val="1100"/>
              <a:buFont typeface="Arial"/>
              <a:buNone/>
            </a:pPr>
            <a:r>
              <a:t/>
            </a:r>
            <a:endParaRPr sz="1700"/>
          </a:p>
          <a:p>
            <a:pPr indent="0" lvl="0" marL="0" rtl="0" algn="l">
              <a:spcBef>
                <a:spcPts val="1200"/>
              </a:spcBef>
              <a:spcAft>
                <a:spcPts val="1200"/>
              </a:spcAft>
              <a:buNone/>
            </a:pPr>
            <a:r>
              <a:t/>
            </a:r>
            <a:endParaRPr sz="1700"/>
          </a:p>
        </p:txBody>
      </p:sp>
      <p:pic>
        <p:nvPicPr>
          <p:cNvPr id="521" name="Google Shape;521;p67"/>
          <p:cNvPicPr preferRelativeResize="0"/>
          <p:nvPr/>
        </p:nvPicPr>
        <p:blipFill>
          <a:blip r:embed="rId3">
            <a:alphaModFix/>
          </a:blip>
          <a:stretch>
            <a:fillRect/>
          </a:stretch>
        </p:blipFill>
        <p:spPr>
          <a:xfrm>
            <a:off x="3354202" y="851137"/>
            <a:ext cx="5701025" cy="3441226"/>
          </a:xfrm>
          <a:prstGeom prst="rect">
            <a:avLst/>
          </a:prstGeom>
          <a:noFill/>
          <a:ln cap="flat" cmpd="sng" w="9525">
            <a:solidFill>
              <a:srgbClr val="B2DBD9"/>
            </a:solidFill>
            <a:prstDash val="solid"/>
            <a:round/>
            <a:headEnd len="sm" w="sm" type="none"/>
            <a:tailEnd len="sm" w="sm" type="none"/>
          </a:ln>
        </p:spPr>
      </p:pic>
      <p:sp>
        <p:nvSpPr>
          <p:cNvPr id="522" name="Google Shape;522;p67"/>
          <p:cNvSpPr/>
          <p:nvPr/>
        </p:nvSpPr>
        <p:spPr>
          <a:xfrm rot="2915255">
            <a:off x="8040690" y="2521871"/>
            <a:ext cx="606826" cy="330308"/>
          </a:xfrm>
          <a:prstGeom prst="rightArrow">
            <a:avLst>
              <a:gd fmla="val 50000" name="adj1"/>
              <a:gd fmla="val 50000" name="adj2"/>
            </a:avLst>
          </a:prstGeom>
          <a:solidFill>
            <a:srgbClr val="B2DBD9"/>
          </a:solidFill>
          <a:ln cap="flat" cmpd="sng" w="9525">
            <a:solidFill>
              <a:srgbClr val="B2DB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3" name="Google Shape;523;p67"/>
          <p:cNvPicPr preferRelativeResize="0"/>
          <p:nvPr/>
        </p:nvPicPr>
        <p:blipFill>
          <a:blip r:embed="rId4">
            <a:alphaModFix/>
          </a:blip>
          <a:stretch>
            <a:fillRect/>
          </a:stretch>
        </p:blipFill>
        <p:spPr>
          <a:xfrm>
            <a:off x="122900" y="4681526"/>
            <a:ext cx="1714601" cy="345000"/>
          </a:xfrm>
          <a:prstGeom prst="rect">
            <a:avLst/>
          </a:prstGeom>
          <a:noFill/>
          <a:ln>
            <a:noFill/>
          </a:ln>
        </p:spPr>
      </p:pic>
      <p:sp>
        <p:nvSpPr>
          <p:cNvPr id="524" name="Google Shape;524;p67"/>
          <p:cNvSpPr txBox="1"/>
          <p:nvPr>
            <p:ph idx="4294967295" type="title"/>
          </p:nvPr>
        </p:nvSpPr>
        <p:spPr>
          <a:xfrm>
            <a:off x="84100" y="0"/>
            <a:ext cx="2864400" cy="30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o" sz="1000">
                <a:solidFill>
                  <a:schemeClr val="lt1"/>
                </a:solidFill>
              </a:rPr>
              <a:t>Administrasjon av brukere og organisasjoner.</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p:txBody>
      </p:sp>
      <p:sp>
        <p:nvSpPr>
          <p:cNvPr id="525" name="Google Shape;525;p67"/>
          <p:cNvSpPr txBox="1"/>
          <p:nvPr/>
        </p:nvSpPr>
        <p:spPr>
          <a:xfrm>
            <a:off x="122900" y="20700"/>
            <a:ext cx="2570100" cy="261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Ubuntu"/>
              <a:ea typeface="Ubuntu"/>
              <a:cs typeface="Ubuntu"/>
              <a:sym typeface="Ubuntu"/>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68"/>
          <p:cNvSpPr txBox="1"/>
          <p:nvPr>
            <p:ph type="ctrTitle"/>
          </p:nvPr>
        </p:nvSpPr>
        <p:spPr>
          <a:xfrm>
            <a:off x="207050" y="303000"/>
            <a:ext cx="4012200" cy="586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no" sz="2220"/>
              <a:t>Synlighet i Live og Prepare</a:t>
            </a:r>
            <a:endParaRPr sz="2220"/>
          </a:p>
        </p:txBody>
      </p:sp>
      <p:sp>
        <p:nvSpPr>
          <p:cNvPr id="531" name="Google Shape;531;p68"/>
          <p:cNvSpPr txBox="1"/>
          <p:nvPr>
            <p:ph idx="1" type="body"/>
          </p:nvPr>
        </p:nvSpPr>
        <p:spPr>
          <a:xfrm>
            <a:off x="722700" y="934625"/>
            <a:ext cx="3645900" cy="4130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Clr>
                <a:schemeClr val="dk1"/>
              </a:buClr>
              <a:buSzPts val="1100"/>
              <a:buFont typeface="Arial"/>
              <a:buNone/>
            </a:pPr>
            <a:r>
              <a:rPr lang="no" sz="1700"/>
              <a:t>Brukere opprettet i Prepare vil vises i brukerlisten i Live - og brukere opprettet i Live vil vises i brukerlisten i Prepare. </a:t>
            </a:r>
            <a:br>
              <a:rPr lang="no" sz="1700"/>
            </a:br>
            <a:br>
              <a:rPr lang="no" sz="1700"/>
            </a:br>
            <a:r>
              <a:rPr lang="no" sz="1700"/>
              <a:t>Hvis en bruker er opprettet i Live, vil de ikke kunne se noe i Prepare før de er tilknyttet et utvalg. </a:t>
            </a:r>
            <a:br>
              <a:rPr lang="no" sz="1700"/>
            </a:br>
            <a:br>
              <a:rPr lang="no" sz="1700"/>
            </a:br>
            <a:r>
              <a:rPr lang="no" sz="1700"/>
              <a:t>Hvis en bruker er opprettet i Prepare, vil de kunne se noe i Live når et møte blir overført.</a:t>
            </a:r>
            <a:endParaRPr sz="1700"/>
          </a:p>
        </p:txBody>
      </p:sp>
      <p:pic>
        <p:nvPicPr>
          <p:cNvPr id="532" name="Google Shape;532;p68"/>
          <p:cNvPicPr preferRelativeResize="0"/>
          <p:nvPr/>
        </p:nvPicPr>
        <p:blipFill>
          <a:blip r:embed="rId3">
            <a:alphaModFix/>
          </a:blip>
          <a:stretch>
            <a:fillRect/>
          </a:stretch>
        </p:blipFill>
        <p:spPr>
          <a:xfrm>
            <a:off x="122900" y="4681526"/>
            <a:ext cx="1714601" cy="345000"/>
          </a:xfrm>
          <a:prstGeom prst="rect">
            <a:avLst/>
          </a:prstGeom>
          <a:noFill/>
          <a:ln>
            <a:noFill/>
          </a:ln>
        </p:spPr>
      </p:pic>
      <p:pic>
        <p:nvPicPr>
          <p:cNvPr id="533" name="Google Shape;533;p68"/>
          <p:cNvPicPr preferRelativeResize="0"/>
          <p:nvPr/>
        </p:nvPicPr>
        <p:blipFill>
          <a:blip r:embed="rId4">
            <a:alphaModFix/>
          </a:blip>
          <a:stretch>
            <a:fillRect/>
          </a:stretch>
        </p:blipFill>
        <p:spPr>
          <a:xfrm rot="-2039065">
            <a:off x="417666" y="1174090"/>
            <a:ext cx="237871" cy="237868"/>
          </a:xfrm>
          <a:prstGeom prst="rect">
            <a:avLst/>
          </a:prstGeom>
          <a:noFill/>
          <a:ln>
            <a:noFill/>
          </a:ln>
        </p:spPr>
      </p:pic>
      <p:pic>
        <p:nvPicPr>
          <p:cNvPr id="534" name="Google Shape;534;p68"/>
          <p:cNvPicPr preferRelativeResize="0"/>
          <p:nvPr/>
        </p:nvPicPr>
        <p:blipFill>
          <a:blip r:embed="rId4">
            <a:alphaModFix/>
          </a:blip>
          <a:stretch>
            <a:fillRect/>
          </a:stretch>
        </p:blipFill>
        <p:spPr>
          <a:xfrm rot="-2039065">
            <a:off x="451316" y="2678128"/>
            <a:ext cx="237871" cy="237868"/>
          </a:xfrm>
          <a:prstGeom prst="rect">
            <a:avLst/>
          </a:prstGeom>
          <a:noFill/>
          <a:ln>
            <a:noFill/>
          </a:ln>
        </p:spPr>
      </p:pic>
      <p:pic>
        <p:nvPicPr>
          <p:cNvPr id="535" name="Google Shape;535;p68"/>
          <p:cNvPicPr preferRelativeResize="0"/>
          <p:nvPr/>
        </p:nvPicPr>
        <p:blipFill>
          <a:blip r:embed="rId4">
            <a:alphaModFix/>
          </a:blip>
          <a:stretch>
            <a:fillRect/>
          </a:stretch>
        </p:blipFill>
        <p:spPr>
          <a:xfrm rot="-2039065">
            <a:off x="451316" y="3860478"/>
            <a:ext cx="237871" cy="237868"/>
          </a:xfrm>
          <a:prstGeom prst="rect">
            <a:avLst/>
          </a:prstGeom>
          <a:noFill/>
          <a:ln>
            <a:noFill/>
          </a:ln>
        </p:spPr>
      </p:pic>
      <p:sp>
        <p:nvSpPr>
          <p:cNvPr id="536" name="Google Shape;536;p68"/>
          <p:cNvSpPr txBox="1"/>
          <p:nvPr>
            <p:ph idx="4294967295" type="title"/>
          </p:nvPr>
        </p:nvSpPr>
        <p:spPr>
          <a:xfrm>
            <a:off x="84100" y="0"/>
            <a:ext cx="2864400" cy="30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o" sz="1000">
                <a:solidFill>
                  <a:schemeClr val="lt1"/>
                </a:solidFill>
              </a:rPr>
              <a:t>Administrasjon av brukere og organisasjoner.</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p:txBody>
      </p:sp>
      <p:sp>
        <p:nvSpPr>
          <p:cNvPr id="537" name="Google Shape;537;p68"/>
          <p:cNvSpPr txBox="1"/>
          <p:nvPr/>
        </p:nvSpPr>
        <p:spPr>
          <a:xfrm>
            <a:off x="122900" y="20700"/>
            <a:ext cx="2570100" cy="261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Ubuntu"/>
              <a:ea typeface="Ubuntu"/>
              <a:cs typeface="Ubuntu"/>
              <a:sym typeface="Ubuntu"/>
            </a:endParaRPr>
          </a:p>
        </p:txBody>
      </p:sp>
      <p:pic>
        <p:nvPicPr>
          <p:cNvPr id="538" name="Google Shape;538;p68"/>
          <p:cNvPicPr preferRelativeResize="0"/>
          <p:nvPr/>
        </p:nvPicPr>
        <p:blipFill rotWithShape="1">
          <a:blip r:embed="rId5">
            <a:alphaModFix/>
          </a:blip>
          <a:srcRect b="0" l="27942" r="18291" t="0"/>
          <a:stretch/>
        </p:blipFill>
        <p:spPr>
          <a:xfrm>
            <a:off x="4816150" y="722973"/>
            <a:ext cx="4112548" cy="3697563"/>
          </a:xfrm>
          <a:prstGeom prst="rect">
            <a:avLst/>
          </a:prstGeom>
          <a:noFill/>
          <a:ln cap="flat" cmpd="sng" w="9525">
            <a:solidFill>
              <a:srgbClr val="003253"/>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69"/>
          <p:cNvSpPr txBox="1"/>
          <p:nvPr>
            <p:ph type="ctrTitle"/>
          </p:nvPr>
        </p:nvSpPr>
        <p:spPr>
          <a:xfrm>
            <a:off x="1071350" y="1419625"/>
            <a:ext cx="4973400" cy="1658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no" sz="4980"/>
              <a:t>Rediger bruker</a:t>
            </a:r>
            <a:endParaRPr sz="4980"/>
          </a:p>
        </p:txBody>
      </p:sp>
      <p:pic>
        <p:nvPicPr>
          <p:cNvPr id="544" name="Google Shape;544;p69"/>
          <p:cNvPicPr preferRelativeResize="0"/>
          <p:nvPr/>
        </p:nvPicPr>
        <p:blipFill>
          <a:blip r:embed="rId3">
            <a:alphaModFix/>
          </a:blip>
          <a:stretch>
            <a:fillRect/>
          </a:stretch>
        </p:blipFill>
        <p:spPr>
          <a:xfrm>
            <a:off x="122900" y="4681526"/>
            <a:ext cx="1714601" cy="345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70"/>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no"/>
              <a:t>R</a:t>
            </a:r>
            <a:r>
              <a:rPr lang="no"/>
              <a:t>ediger bruker</a:t>
            </a:r>
            <a:endParaRPr/>
          </a:p>
        </p:txBody>
      </p:sp>
      <p:sp>
        <p:nvSpPr>
          <p:cNvPr id="550" name="Google Shape;550;p70"/>
          <p:cNvSpPr txBox="1"/>
          <p:nvPr>
            <p:ph idx="1" type="body"/>
          </p:nvPr>
        </p:nvSpPr>
        <p:spPr>
          <a:xfrm>
            <a:off x="280100" y="1395875"/>
            <a:ext cx="2808000" cy="155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700"/>
          </a:p>
          <a:p>
            <a:pPr indent="0" lvl="0" marL="0" rtl="0" algn="l">
              <a:spcBef>
                <a:spcPts val="1200"/>
              </a:spcBef>
              <a:spcAft>
                <a:spcPts val="0"/>
              </a:spcAft>
              <a:buClr>
                <a:schemeClr val="dk1"/>
              </a:buClr>
              <a:buSzPts val="1100"/>
              <a:buFont typeface="Arial"/>
              <a:buNone/>
            </a:pPr>
            <a:r>
              <a:rPr lang="no" sz="1700"/>
              <a:t>Du finner brukerne i brukermenyen som du pleier. </a:t>
            </a:r>
            <a:endParaRPr sz="1700"/>
          </a:p>
          <a:p>
            <a:pPr indent="0" lvl="0" marL="0" rtl="0" algn="l">
              <a:spcBef>
                <a:spcPts val="1200"/>
              </a:spcBef>
              <a:spcAft>
                <a:spcPts val="0"/>
              </a:spcAft>
              <a:buClr>
                <a:schemeClr val="dk1"/>
              </a:buClr>
              <a:buSzPts val="1100"/>
              <a:buFont typeface="Arial"/>
              <a:buNone/>
            </a:pPr>
            <a:r>
              <a:t/>
            </a:r>
            <a:endParaRPr sz="1700"/>
          </a:p>
          <a:p>
            <a:pPr indent="0" lvl="0" marL="0" rtl="0" algn="l">
              <a:spcBef>
                <a:spcPts val="1200"/>
              </a:spcBef>
              <a:spcAft>
                <a:spcPts val="0"/>
              </a:spcAft>
              <a:buClr>
                <a:schemeClr val="dk1"/>
              </a:buClr>
              <a:buSzPts val="1100"/>
              <a:buFont typeface="Arial"/>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1200"/>
              </a:spcAft>
              <a:buNone/>
            </a:pPr>
            <a:r>
              <a:t/>
            </a:r>
            <a:endParaRPr sz="1700"/>
          </a:p>
        </p:txBody>
      </p:sp>
      <p:pic>
        <p:nvPicPr>
          <p:cNvPr id="551" name="Google Shape;551;p70"/>
          <p:cNvPicPr preferRelativeResize="0"/>
          <p:nvPr/>
        </p:nvPicPr>
        <p:blipFill>
          <a:blip r:embed="rId3">
            <a:alphaModFix/>
          </a:blip>
          <a:stretch>
            <a:fillRect/>
          </a:stretch>
        </p:blipFill>
        <p:spPr>
          <a:xfrm>
            <a:off x="122900" y="4681526"/>
            <a:ext cx="1714601" cy="345000"/>
          </a:xfrm>
          <a:prstGeom prst="rect">
            <a:avLst/>
          </a:prstGeom>
          <a:noFill/>
          <a:ln>
            <a:noFill/>
          </a:ln>
        </p:spPr>
      </p:pic>
      <p:sp>
        <p:nvSpPr>
          <p:cNvPr id="552" name="Google Shape;552;p70"/>
          <p:cNvSpPr txBox="1"/>
          <p:nvPr>
            <p:ph idx="4294967295" type="title"/>
          </p:nvPr>
        </p:nvSpPr>
        <p:spPr>
          <a:xfrm>
            <a:off x="84100" y="0"/>
            <a:ext cx="2864400" cy="30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o" sz="1000">
                <a:solidFill>
                  <a:schemeClr val="lt1"/>
                </a:solidFill>
              </a:rPr>
              <a:t>Administrasjon av brukere og organisasjoner.</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p:txBody>
      </p:sp>
      <p:sp>
        <p:nvSpPr>
          <p:cNvPr id="553" name="Google Shape;553;p70"/>
          <p:cNvSpPr txBox="1"/>
          <p:nvPr/>
        </p:nvSpPr>
        <p:spPr>
          <a:xfrm>
            <a:off x="122900" y="20700"/>
            <a:ext cx="2570100" cy="261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Ubuntu"/>
              <a:ea typeface="Ubuntu"/>
              <a:cs typeface="Ubuntu"/>
              <a:sym typeface="Ubuntu"/>
            </a:endParaRPr>
          </a:p>
        </p:txBody>
      </p:sp>
      <p:pic>
        <p:nvPicPr>
          <p:cNvPr id="554" name="Google Shape;554;p70"/>
          <p:cNvPicPr preferRelativeResize="0"/>
          <p:nvPr/>
        </p:nvPicPr>
        <p:blipFill rotWithShape="1">
          <a:blip r:embed="rId4">
            <a:alphaModFix/>
          </a:blip>
          <a:srcRect b="0" l="0" r="15411" t="0"/>
          <a:stretch/>
        </p:blipFill>
        <p:spPr>
          <a:xfrm>
            <a:off x="3559400" y="654150"/>
            <a:ext cx="5446850" cy="4064725"/>
          </a:xfrm>
          <a:prstGeom prst="rect">
            <a:avLst/>
          </a:prstGeom>
          <a:noFill/>
          <a:ln cap="flat" cmpd="sng" w="9525">
            <a:solidFill>
              <a:srgbClr val="B2DBD9"/>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44"/>
          <p:cNvSpPr txBox="1"/>
          <p:nvPr>
            <p:ph type="ctrTitle"/>
          </p:nvPr>
        </p:nvSpPr>
        <p:spPr>
          <a:xfrm>
            <a:off x="734650" y="476800"/>
            <a:ext cx="5715300" cy="8544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no"/>
              <a:t>Agenda</a:t>
            </a:r>
            <a:endParaRPr/>
          </a:p>
        </p:txBody>
      </p:sp>
      <p:sp>
        <p:nvSpPr>
          <p:cNvPr id="250" name="Google Shape;250;p44"/>
          <p:cNvSpPr txBox="1"/>
          <p:nvPr/>
        </p:nvSpPr>
        <p:spPr>
          <a:xfrm>
            <a:off x="705675" y="1569875"/>
            <a:ext cx="6829800" cy="25551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no" sz="2200">
                <a:solidFill>
                  <a:srgbClr val="003253"/>
                </a:solidFill>
                <a:latin typeface="Ubuntu"/>
                <a:ea typeface="Ubuntu"/>
                <a:cs typeface="Ubuntu"/>
                <a:sym typeface="Ubuntu"/>
              </a:rPr>
              <a:t>Hovedårsaker bag den nye endringen</a:t>
            </a:r>
            <a:endParaRPr b="1" sz="2200">
              <a:solidFill>
                <a:srgbClr val="003253"/>
              </a:solidFill>
              <a:latin typeface="Ubuntu"/>
              <a:ea typeface="Ubuntu"/>
              <a:cs typeface="Ubuntu"/>
              <a:sym typeface="Ubuntu"/>
            </a:endParaRPr>
          </a:p>
          <a:p>
            <a:pPr indent="0" lvl="0" marL="457200" rtl="0" algn="l">
              <a:spcBef>
                <a:spcPts val="0"/>
              </a:spcBef>
              <a:spcAft>
                <a:spcPts val="0"/>
              </a:spcAft>
              <a:buNone/>
            </a:pPr>
            <a:r>
              <a:t/>
            </a:r>
            <a:endParaRPr b="1" sz="2200">
              <a:solidFill>
                <a:srgbClr val="003253"/>
              </a:solidFill>
              <a:latin typeface="Ubuntu"/>
              <a:ea typeface="Ubuntu"/>
              <a:cs typeface="Ubuntu"/>
              <a:sym typeface="Ubuntu"/>
            </a:endParaRPr>
          </a:p>
          <a:p>
            <a:pPr indent="0" lvl="0" marL="457200" rtl="0" algn="l">
              <a:spcBef>
                <a:spcPts val="0"/>
              </a:spcBef>
              <a:spcAft>
                <a:spcPts val="0"/>
              </a:spcAft>
              <a:buNone/>
            </a:pPr>
            <a:r>
              <a:rPr b="1" lang="no" sz="2200">
                <a:solidFill>
                  <a:srgbClr val="003253"/>
                </a:solidFill>
                <a:latin typeface="Ubuntu"/>
                <a:ea typeface="Ubuntu"/>
                <a:cs typeface="Ubuntu"/>
                <a:sym typeface="Ubuntu"/>
              </a:rPr>
              <a:t>Endringer for møtedeltakeren </a:t>
            </a:r>
            <a:endParaRPr b="1" sz="2200">
              <a:solidFill>
                <a:srgbClr val="003253"/>
              </a:solidFill>
              <a:latin typeface="Ubuntu"/>
              <a:ea typeface="Ubuntu"/>
              <a:cs typeface="Ubuntu"/>
              <a:sym typeface="Ubuntu"/>
            </a:endParaRPr>
          </a:p>
          <a:p>
            <a:pPr indent="0" lvl="0" marL="457200" rtl="0" algn="l">
              <a:spcBef>
                <a:spcPts val="0"/>
              </a:spcBef>
              <a:spcAft>
                <a:spcPts val="0"/>
              </a:spcAft>
              <a:buNone/>
            </a:pPr>
            <a:r>
              <a:t/>
            </a:r>
            <a:endParaRPr b="1" sz="2200">
              <a:solidFill>
                <a:srgbClr val="003253"/>
              </a:solidFill>
              <a:latin typeface="Ubuntu"/>
              <a:ea typeface="Ubuntu"/>
              <a:cs typeface="Ubuntu"/>
              <a:sym typeface="Ubuntu"/>
            </a:endParaRPr>
          </a:p>
          <a:p>
            <a:pPr indent="0" lvl="0" marL="457200" rtl="0" algn="l">
              <a:spcBef>
                <a:spcPts val="0"/>
              </a:spcBef>
              <a:spcAft>
                <a:spcPts val="0"/>
              </a:spcAft>
              <a:buNone/>
            </a:pPr>
            <a:r>
              <a:rPr b="1" lang="no" sz="2200">
                <a:solidFill>
                  <a:srgbClr val="003253"/>
                </a:solidFill>
                <a:latin typeface="Ubuntu"/>
                <a:ea typeface="Ubuntu"/>
                <a:cs typeface="Ubuntu"/>
                <a:sym typeface="Ubuntu"/>
              </a:rPr>
              <a:t>Opprettelsesprosessen for nye møtedeltakere </a:t>
            </a:r>
            <a:endParaRPr b="1" sz="2200">
              <a:solidFill>
                <a:srgbClr val="003253"/>
              </a:solidFill>
              <a:latin typeface="Ubuntu"/>
              <a:ea typeface="Ubuntu"/>
              <a:cs typeface="Ubuntu"/>
              <a:sym typeface="Ubuntu"/>
            </a:endParaRPr>
          </a:p>
          <a:p>
            <a:pPr indent="0" lvl="0" marL="457200" rtl="0" algn="l">
              <a:spcBef>
                <a:spcPts val="0"/>
              </a:spcBef>
              <a:spcAft>
                <a:spcPts val="0"/>
              </a:spcAft>
              <a:buNone/>
            </a:pPr>
            <a:r>
              <a:t/>
            </a:r>
            <a:endParaRPr b="1" sz="2200">
              <a:solidFill>
                <a:srgbClr val="003253"/>
              </a:solidFill>
              <a:latin typeface="Ubuntu"/>
              <a:ea typeface="Ubuntu"/>
              <a:cs typeface="Ubuntu"/>
              <a:sym typeface="Ubuntu"/>
            </a:endParaRPr>
          </a:p>
          <a:p>
            <a:pPr indent="0" lvl="0" marL="457200" rtl="0" algn="l">
              <a:spcBef>
                <a:spcPts val="0"/>
              </a:spcBef>
              <a:spcAft>
                <a:spcPts val="0"/>
              </a:spcAft>
              <a:buNone/>
            </a:pPr>
            <a:r>
              <a:rPr b="1" lang="no" sz="2200">
                <a:solidFill>
                  <a:srgbClr val="003253"/>
                </a:solidFill>
                <a:latin typeface="Ubuntu"/>
                <a:ea typeface="Ubuntu"/>
                <a:cs typeface="Ubuntu"/>
                <a:sym typeface="Ubuntu"/>
              </a:rPr>
              <a:t>Administrasjon</a:t>
            </a:r>
            <a:r>
              <a:rPr b="1" lang="no" sz="2200">
                <a:solidFill>
                  <a:srgbClr val="003253"/>
                </a:solidFill>
                <a:latin typeface="Ubuntu"/>
                <a:ea typeface="Ubuntu"/>
                <a:cs typeface="Ubuntu"/>
                <a:sym typeface="Ubuntu"/>
              </a:rPr>
              <a:t> av brukere</a:t>
            </a:r>
            <a:endParaRPr b="1" sz="2200">
              <a:solidFill>
                <a:srgbClr val="003253"/>
              </a:solidFill>
              <a:latin typeface="Ubuntu"/>
              <a:ea typeface="Ubuntu"/>
              <a:cs typeface="Ubuntu"/>
              <a:sym typeface="Ubuntu"/>
            </a:endParaRPr>
          </a:p>
        </p:txBody>
      </p:sp>
      <p:pic>
        <p:nvPicPr>
          <p:cNvPr id="251" name="Google Shape;251;p44"/>
          <p:cNvPicPr preferRelativeResize="0"/>
          <p:nvPr/>
        </p:nvPicPr>
        <p:blipFill>
          <a:blip r:embed="rId3">
            <a:alphaModFix/>
          </a:blip>
          <a:stretch>
            <a:fillRect/>
          </a:stretch>
        </p:blipFill>
        <p:spPr>
          <a:xfrm rot="-2118919">
            <a:off x="855822" y="3706606"/>
            <a:ext cx="250858" cy="250863"/>
          </a:xfrm>
          <a:prstGeom prst="rect">
            <a:avLst/>
          </a:prstGeom>
          <a:noFill/>
          <a:ln>
            <a:noFill/>
          </a:ln>
        </p:spPr>
      </p:pic>
      <p:pic>
        <p:nvPicPr>
          <p:cNvPr id="252" name="Google Shape;252;p44"/>
          <p:cNvPicPr preferRelativeResize="0"/>
          <p:nvPr/>
        </p:nvPicPr>
        <p:blipFill>
          <a:blip r:embed="rId4">
            <a:alphaModFix/>
          </a:blip>
          <a:stretch>
            <a:fillRect/>
          </a:stretch>
        </p:blipFill>
        <p:spPr>
          <a:xfrm>
            <a:off x="128649" y="4642406"/>
            <a:ext cx="1859951" cy="374225"/>
          </a:xfrm>
          <a:prstGeom prst="rect">
            <a:avLst/>
          </a:prstGeom>
          <a:noFill/>
          <a:ln>
            <a:noFill/>
          </a:ln>
        </p:spPr>
      </p:pic>
      <p:pic>
        <p:nvPicPr>
          <p:cNvPr id="253" name="Google Shape;253;p44"/>
          <p:cNvPicPr preferRelativeResize="0"/>
          <p:nvPr/>
        </p:nvPicPr>
        <p:blipFill>
          <a:blip r:embed="rId3">
            <a:alphaModFix/>
          </a:blip>
          <a:stretch>
            <a:fillRect/>
          </a:stretch>
        </p:blipFill>
        <p:spPr>
          <a:xfrm rot="-2118919">
            <a:off x="855822" y="3035131"/>
            <a:ext cx="250858" cy="250863"/>
          </a:xfrm>
          <a:prstGeom prst="rect">
            <a:avLst/>
          </a:prstGeom>
          <a:noFill/>
          <a:ln>
            <a:noFill/>
          </a:ln>
        </p:spPr>
      </p:pic>
      <p:pic>
        <p:nvPicPr>
          <p:cNvPr id="254" name="Google Shape;254;p44"/>
          <p:cNvPicPr preferRelativeResize="0"/>
          <p:nvPr/>
        </p:nvPicPr>
        <p:blipFill>
          <a:blip r:embed="rId3">
            <a:alphaModFix/>
          </a:blip>
          <a:stretch>
            <a:fillRect/>
          </a:stretch>
        </p:blipFill>
        <p:spPr>
          <a:xfrm rot="-2118919">
            <a:off x="855822" y="2368756"/>
            <a:ext cx="250858" cy="250863"/>
          </a:xfrm>
          <a:prstGeom prst="rect">
            <a:avLst/>
          </a:prstGeom>
          <a:noFill/>
          <a:ln>
            <a:noFill/>
          </a:ln>
        </p:spPr>
      </p:pic>
      <p:pic>
        <p:nvPicPr>
          <p:cNvPr id="255" name="Google Shape;255;p44"/>
          <p:cNvPicPr preferRelativeResize="0"/>
          <p:nvPr/>
        </p:nvPicPr>
        <p:blipFill>
          <a:blip r:embed="rId3">
            <a:alphaModFix/>
          </a:blip>
          <a:stretch>
            <a:fillRect/>
          </a:stretch>
        </p:blipFill>
        <p:spPr>
          <a:xfrm rot="-2118919">
            <a:off x="876047" y="1678781"/>
            <a:ext cx="250858" cy="25086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71"/>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no"/>
              <a:t>Rediger bruker</a:t>
            </a:r>
            <a:endParaRPr/>
          </a:p>
        </p:txBody>
      </p:sp>
      <p:sp>
        <p:nvSpPr>
          <p:cNvPr id="560" name="Google Shape;560;p71"/>
          <p:cNvSpPr txBox="1"/>
          <p:nvPr>
            <p:ph idx="1" type="body"/>
          </p:nvPr>
        </p:nvSpPr>
        <p:spPr>
          <a:xfrm>
            <a:off x="280100" y="1395875"/>
            <a:ext cx="2808000" cy="155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700"/>
          </a:p>
          <a:p>
            <a:pPr indent="0" lvl="0" marL="0" rtl="0" algn="l">
              <a:spcBef>
                <a:spcPts val="1200"/>
              </a:spcBef>
              <a:spcAft>
                <a:spcPts val="0"/>
              </a:spcAft>
              <a:buNone/>
            </a:pPr>
            <a:r>
              <a:rPr lang="no" sz="1700"/>
              <a:t>All stamdata på brukerne endres i den nye brukeradministrasjonen.</a:t>
            </a:r>
            <a:endParaRPr sz="1700"/>
          </a:p>
          <a:p>
            <a:pPr indent="0" lvl="0" marL="0" rtl="0" algn="l">
              <a:spcBef>
                <a:spcPts val="1200"/>
              </a:spcBef>
              <a:spcAft>
                <a:spcPts val="0"/>
              </a:spcAft>
              <a:buNone/>
            </a:pPr>
            <a:r>
              <a:t/>
            </a:r>
            <a:endParaRPr sz="1700"/>
          </a:p>
          <a:p>
            <a:pPr indent="0" lvl="0" marL="0" rtl="0" algn="l">
              <a:spcBef>
                <a:spcPts val="1200"/>
              </a:spcBef>
              <a:spcAft>
                <a:spcPts val="0"/>
              </a:spcAft>
              <a:buNone/>
            </a:pPr>
            <a:r>
              <a:t/>
            </a:r>
            <a:endParaRPr sz="1700"/>
          </a:p>
          <a:p>
            <a:pPr indent="0" lvl="0" marL="0" rtl="0" algn="l">
              <a:spcBef>
                <a:spcPts val="1200"/>
              </a:spcBef>
              <a:spcAft>
                <a:spcPts val="1200"/>
              </a:spcAft>
              <a:buNone/>
            </a:pPr>
            <a:r>
              <a:t/>
            </a:r>
            <a:endParaRPr sz="1700"/>
          </a:p>
        </p:txBody>
      </p:sp>
      <p:pic>
        <p:nvPicPr>
          <p:cNvPr id="561" name="Google Shape;561;p71"/>
          <p:cNvPicPr preferRelativeResize="0"/>
          <p:nvPr/>
        </p:nvPicPr>
        <p:blipFill>
          <a:blip r:embed="rId3">
            <a:alphaModFix/>
          </a:blip>
          <a:stretch>
            <a:fillRect/>
          </a:stretch>
        </p:blipFill>
        <p:spPr>
          <a:xfrm>
            <a:off x="122900" y="4681526"/>
            <a:ext cx="1714601" cy="345000"/>
          </a:xfrm>
          <a:prstGeom prst="rect">
            <a:avLst/>
          </a:prstGeom>
          <a:noFill/>
          <a:ln>
            <a:noFill/>
          </a:ln>
        </p:spPr>
      </p:pic>
      <p:sp>
        <p:nvSpPr>
          <p:cNvPr id="562" name="Google Shape;562;p71"/>
          <p:cNvSpPr txBox="1"/>
          <p:nvPr>
            <p:ph idx="4294967295" type="title"/>
          </p:nvPr>
        </p:nvSpPr>
        <p:spPr>
          <a:xfrm>
            <a:off x="84100" y="0"/>
            <a:ext cx="2864400" cy="30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o" sz="1000">
                <a:solidFill>
                  <a:schemeClr val="lt1"/>
                </a:solidFill>
              </a:rPr>
              <a:t>Administrasjon av brukere og organisasjoner.</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p:txBody>
      </p:sp>
      <p:sp>
        <p:nvSpPr>
          <p:cNvPr id="563" name="Google Shape;563;p71"/>
          <p:cNvSpPr txBox="1"/>
          <p:nvPr/>
        </p:nvSpPr>
        <p:spPr>
          <a:xfrm>
            <a:off x="122900" y="20700"/>
            <a:ext cx="2570100" cy="261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Ubuntu"/>
              <a:ea typeface="Ubuntu"/>
              <a:cs typeface="Ubuntu"/>
              <a:sym typeface="Ubuntu"/>
            </a:endParaRPr>
          </a:p>
        </p:txBody>
      </p:sp>
      <p:pic>
        <p:nvPicPr>
          <p:cNvPr id="564" name="Google Shape;564;p71"/>
          <p:cNvPicPr preferRelativeResize="0"/>
          <p:nvPr/>
        </p:nvPicPr>
        <p:blipFill>
          <a:blip r:embed="rId4">
            <a:alphaModFix/>
          </a:blip>
          <a:stretch>
            <a:fillRect/>
          </a:stretch>
        </p:blipFill>
        <p:spPr>
          <a:xfrm>
            <a:off x="3180348" y="1000985"/>
            <a:ext cx="6036152" cy="3410064"/>
          </a:xfrm>
          <a:prstGeom prst="rect">
            <a:avLst/>
          </a:prstGeom>
          <a:noFill/>
          <a:ln>
            <a:noFill/>
          </a:ln>
        </p:spPr>
      </p:pic>
      <p:sp>
        <p:nvSpPr>
          <p:cNvPr id="565" name="Google Shape;565;p71"/>
          <p:cNvSpPr txBox="1"/>
          <p:nvPr/>
        </p:nvSpPr>
        <p:spPr>
          <a:xfrm>
            <a:off x="8213950" y="1805025"/>
            <a:ext cx="838200" cy="2925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o" sz="700">
                <a:latin typeface="Ubuntu"/>
                <a:ea typeface="Ubuntu"/>
                <a:cs typeface="Ubuntu"/>
                <a:sym typeface="Ubuntu"/>
              </a:rPr>
              <a:t>AndersHansen</a:t>
            </a:r>
            <a:endParaRPr sz="700">
              <a:latin typeface="Ubuntu"/>
              <a:ea typeface="Ubuntu"/>
              <a:cs typeface="Ubuntu"/>
              <a:sym typeface="Ubuntu"/>
            </a:endParaRPr>
          </a:p>
        </p:txBody>
      </p:sp>
      <p:sp>
        <p:nvSpPr>
          <p:cNvPr id="566" name="Google Shape;566;p71"/>
          <p:cNvSpPr/>
          <p:nvPr/>
        </p:nvSpPr>
        <p:spPr>
          <a:xfrm rot="3258301">
            <a:off x="8067776" y="1221907"/>
            <a:ext cx="558898" cy="321786"/>
          </a:xfrm>
          <a:prstGeom prst="rightArrow">
            <a:avLst>
              <a:gd fmla="val 50000" name="adj1"/>
              <a:gd fmla="val 50000" name="adj2"/>
            </a:avLst>
          </a:prstGeom>
          <a:solidFill>
            <a:srgbClr val="B2DBD9"/>
          </a:solidFill>
          <a:ln cap="flat" cmpd="sng" w="9525">
            <a:solidFill>
              <a:srgbClr val="B2DB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72"/>
          <p:cNvSpPr txBox="1"/>
          <p:nvPr>
            <p:ph idx="1" type="body"/>
          </p:nvPr>
        </p:nvSpPr>
        <p:spPr>
          <a:xfrm>
            <a:off x="280100" y="1395875"/>
            <a:ext cx="2808000" cy="174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700"/>
          </a:p>
          <a:p>
            <a:pPr indent="0" lvl="0" marL="0" rtl="0" algn="l">
              <a:spcBef>
                <a:spcPts val="1200"/>
              </a:spcBef>
              <a:spcAft>
                <a:spcPts val="0"/>
              </a:spcAft>
              <a:buNone/>
            </a:pPr>
            <a:r>
              <a:rPr lang="no" sz="1700"/>
              <a:t>All tilknytning til utvalg og møter skjer fortsatt i Prepare - ingen endringer.</a:t>
            </a:r>
            <a:endParaRPr sz="1700"/>
          </a:p>
          <a:p>
            <a:pPr indent="0" lvl="0" marL="0" rtl="0" algn="l">
              <a:spcBef>
                <a:spcPts val="1200"/>
              </a:spcBef>
              <a:spcAft>
                <a:spcPts val="0"/>
              </a:spcAft>
              <a:buNone/>
            </a:pPr>
            <a:r>
              <a:t/>
            </a:r>
            <a:endParaRPr sz="1700"/>
          </a:p>
          <a:p>
            <a:pPr indent="0" lvl="0" marL="0" rtl="0" algn="l">
              <a:spcBef>
                <a:spcPts val="1200"/>
              </a:spcBef>
              <a:spcAft>
                <a:spcPts val="1200"/>
              </a:spcAft>
              <a:buNone/>
            </a:pPr>
            <a:r>
              <a:t/>
            </a:r>
            <a:endParaRPr sz="1700"/>
          </a:p>
        </p:txBody>
      </p:sp>
      <p:sp>
        <p:nvSpPr>
          <p:cNvPr id="572" name="Google Shape;572;p72"/>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no"/>
              <a:t>Rediger bruker</a:t>
            </a:r>
            <a:endParaRPr/>
          </a:p>
        </p:txBody>
      </p:sp>
      <p:pic>
        <p:nvPicPr>
          <p:cNvPr id="573" name="Google Shape;573;p72"/>
          <p:cNvPicPr preferRelativeResize="0"/>
          <p:nvPr/>
        </p:nvPicPr>
        <p:blipFill>
          <a:blip r:embed="rId3">
            <a:alphaModFix/>
          </a:blip>
          <a:stretch>
            <a:fillRect/>
          </a:stretch>
        </p:blipFill>
        <p:spPr>
          <a:xfrm>
            <a:off x="122900" y="4681526"/>
            <a:ext cx="1714601" cy="345000"/>
          </a:xfrm>
          <a:prstGeom prst="rect">
            <a:avLst/>
          </a:prstGeom>
          <a:noFill/>
          <a:ln>
            <a:noFill/>
          </a:ln>
        </p:spPr>
      </p:pic>
      <p:sp>
        <p:nvSpPr>
          <p:cNvPr id="574" name="Google Shape;574;p72"/>
          <p:cNvSpPr txBox="1"/>
          <p:nvPr>
            <p:ph idx="4294967295" type="title"/>
          </p:nvPr>
        </p:nvSpPr>
        <p:spPr>
          <a:xfrm>
            <a:off x="84100" y="0"/>
            <a:ext cx="2864400" cy="30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o" sz="1000">
                <a:solidFill>
                  <a:schemeClr val="lt1"/>
                </a:solidFill>
              </a:rPr>
              <a:t>Administrasjon av brukere og organisasjoner.</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p:txBody>
      </p:sp>
      <p:sp>
        <p:nvSpPr>
          <p:cNvPr id="575" name="Google Shape;575;p72"/>
          <p:cNvSpPr txBox="1"/>
          <p:nvPr/>
        </p:nvSpPr>
        <p:spPr>
          <a:xfrm>
            <a:off x="122900" y="20700"/>
            <a:ext cx="2570100" cy="261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Ubuntu"/>
              <a:ea typeface="Ubuntu"/>
              <a:cs typeface="Ubuntu"/>
              <a:sym typeface="Ubuntu"/>
            </a:endParaRPr>
          </a:p>
        </p:txBody>
      </p:sp>
      <p:pic>
        <p:nvPicPr>
          <p:cNvPr id="576" name="Google Shape;576;p72"/>
          <p:cNvPicPr preferRelativeResize="0"/>
          <p:nvPr/>
        </p:nvPicPr>
        <p:blipFill>
          <a:blip r:embed="rId4">
            <a:alphaModFix/>
          </a:blip>
          <a:stretch>
            <a:fillRect/>
          </a:stretch>
        </p:blipFill>
        <p:spPr>
          <a:xfrm>
            <a:off x="3876750" y="546525"/>
            <a:ext cx="5267251" cy="3862994"/>
          </a:xfrm>
          <a:prstGeom prst="rect">
            <a:avLst/>
          </a:prstGeom>
          <a:noFill/>
          <a:ln>
            <a:noFill/>
          </a:ln>
        </p:spPr>
      </p:pic>
      <p:sp>
        <p:nvSpPr>
          <p:cNvPr id="577" name="Google Shape;577;p72"/>
          <p:cNvSpPr txBox="1"/>
          <p:nvPr/>
        </p:nvSpPr>
        <p:spPr>
          <a:xfrm>
            <a:off x="8241600" y="2331775"/>
            <a:ext cx="838200" cy="1152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700">
              <a:latin typeface="Ubuntu"/>
              <a:ea typeface="Ubuntu"/>
              <a:cs typeface="Ubuntu"/>
              <a:sym typeface="Ubuntu"/>
            </a:endParaRPr>
          </a:p>
        </p:txBody>
      </p:sp>
      <p:sp>
        <p:nvSpPr>
          <p:cNvPr id="578" name="Google Shape;578;p72"/>
          <p:cNvSpPr txBox="1"/>
          <p:nvPr/>
        </p:nvSpPr>
        <p:spPr>
          <a:xfrm>
            <a:off x="8186650" y="1039675"/>
            <a:ext cx="838200" cy="1152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700">
              <a:latin typeface="Ubuntu"/>
              <a:ea typeface="Ubuntu"/>
              <a:cs typeface="Ubuntu"/>
              <a:sym typeface="Ubuntu"/>
            </a:endParaRPr>
          </a:p>
        </p:txBody>
      </p:sp>
      <p:sp>
        <p:nvSpPr>
          <p:cNvPr id="579" name="Google Shape;579;p72"/>
          <p:cNvSpPr txBox="1"/>
          <p:nvPr/>
        </p:nvSpPr>
        <p:spPr>
          <a:xfrm>
            <a:off x="8186650" y="2209925"/>
            <a:ext cx="838200" cy="1152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700">
              <a:latin typeface="Ubuntu"/>
              <a:ea typeface="Ubuntu"/>
              <a:cs typeface="Ubuntu"/>
              <a:sym typeface="Ubuntu"/>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73"/>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no"/>
              <a:t>Oversikt</a:t>
            </a:r>
            <a:endParaRPr/>
          </a:p>
        </p:txBody>
      </p:sp>
      <p:sp>
        <p:nvSpPr>
          <p:cNvPr id="585" name="Google Shape;585;p73"/>
          <p:cNvSpPr txBox="1"/>
          <p:nvPr>
            <p:ph idx="1" type="body"/>
          </p:nvPr>
        </p:nvSpPr>
        <p:spPr>
          <a:xfrm>
            <a:off x="280100" y="1395875"/>
            <a:ext cx="3009300" cy="15588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no" sz="1700"/>
              <a:t>Du finner statusen til brukerne ved å navigere til den nye brukeradministrasjonen.</a:t>
            </a:r>
            <a:endParaRPr sz="1700"/>
          </a:p>
        </p:txBody>
      </p:sp>
      <p:pic>
        <p:nvPicPr>
          <p:cNvPr id="586" name="Google Shape;586;p73"/>
          <p:cNvPicPr preferRelativeResize="0"/>
          <p:nvPr/>
        </p:nvPicPr>
        <p:blipFill>
          <a:blip r:embed="rId3">
            <a:alphaModFix/>
          </a:blip>
          <a:stretch>
            <a:fillRect/>
          </a:stretch>
        </p:blipFill>
        <p:spPr>
          <a:xfrm>
            <a:off x="122900" y="4681526"/>
            <a:ext cx="1714601" cy="345000"/>
          </a:xfrm>
          <a:prstGeom prst="rect">
            <a:avLst/>
          </a:prstGeom>
          <a:noFill/>
          <a:ln>
            <a:noFill/>
          </a:ln>
        </p:spPr>
      </p:pic>
      <p:sp>
        <p:nvSpPr>
          <p:cNvPr id="587" name="Google Shape;587;p73"/>
          <p:cNvSpPr txBox="1"/>
          <p:nvPr/>
        </p:nvSpPr>
        <p:spPr>
          <a:xfrm>
            <a:off x="8178075" y="1156100"/>
            <a:ext cx="466800" cy="113400"/>
          </a:xfrm>
          <a:prstGeom prst="rect">
            <a:avLst/>
          </a:prstGeom>
          <a:solidFill>
            <a:srgbClr val="007ACA"/>
          </a:solidFill>
          <a:ln>
            <a:noFill/>
          </a:ln>
        </p:spPr>
        <p:txBody>
          <a:bodyPr anchorCtr="0" anchor="t" bIns="18000" lIns="72000" spcFirstLastPara="1" rIns="72000" wrap="square" tIns="18000">
            <a:spAutoFit/>
          </a:bodyPr>
          <a:lstStyle/>
          <a:p>
            <a:pPr indent="0" lvl="0" marL="0" rtl="0" algn="l">
              <a:spcBef>
                <a:spcPts val="0"/>
              </a:spcBef>
              <a:spcAft>
                <a:spcPts val="0"/>
              </a:spcAft>
              <a:buNone/>
            </a:pPr>
            <a:r>
              <a:rPr b="1" lang="no" sz="500">
                <a:solidFill>
                  <a:schemeClr val="lt1"/>
                </a:solidFill>
                <a:latin typeface="Ubuntu"/>
                <a:ea typeface="Ubuntu"/>
                <a:cs typeface="Ubuntu"/>
                <a:sym typeface="Ubuntu"/>
              </a:rPr>
              <a:t>SE STATUS</a:t>
            </a:r>
            <a:endParaRPr b="1" sz="500">
              <a:solidFill>
                <a:schemeClr val="lt1"/>
              </a:solidFill>
              <a:latin typeface="Ubuntu"/>
              <a:ea typeface="Ubuntu"/>
              <a:cs typeface="Ubuntu"/>
              <a:sym typeface="Ubuntu"/>
            </a:endParaRPr>
          </a:p>
        </p:txBody>
      </p:sp>
      <p:sp>
        <p:nvSpPr>
          <p:cNvPr id="588" name="Google Shape;588;p73"/>
          <p:cNvSpPr txBox="1"/>
          <p:nvPr>
            <p:ph idx="4294967295" type="title"/>
          </p:nvPr>
        </p:nvSpPr>
        <p:spPr>
          <a:xfrm>
            <a:off x="84100" y="0"/>
            <a:ext cx="2864400" cy="30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o" sz="1000">
                <a:solidFill>
                  <a:schemeClr val="lt1"/>
                </a:solidFill>
              </a:rPr>
              <a:t>Administrasjon av brukere og organisasjoner.</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p:txBody>
      </p:sp>
      <p:sp>
        <p:nvSpPr>
          <p:cNvPr id="589" name="Google Shape;589;p73"/>
          <p:cNvSpPr txBox="1"/>
          <p:nvPr/>
        </p:nvSpPr>
        <p:spPr>
          <a:xfrm>
            <a:off x="122900" y="20700"/>
            <a:ext cx="2570100" cy="261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Ubuntu"/>
              <a:ea typeface="Ubuntu"/>
              <a:cs typeface="Ubuntu"/>
              <a:sym typeface="Ubuntu"/>
            </a:endParaRPr>
          </a:p>
        </p:txBody>
      </p:sp>
      <p:pic>
        <p:nvPicPr>
          <p:cNvPr id="590" name="Google Shape;590;p73"/>
          <p:cNvPicPr preferRelativeResize="0"/>
          <p:nvPr/>
        </p:nvPicPr>
        <p:blipFill rotWithShape="1">
          <a:blip r:embed="rId4">
            <a:alphaModFix/>
          </a:blip>
          <a:srcRect b="0" l="0" r="0" t="0"/>
          <a:stretch/>
        </p:blipFill>
        <p:spPr>
          <a:xfrm>
            <a:off x="3585675" y="829550"/>
            <a:ext cx="5519876" cy="3484399"/>
          </a:xfrm>
          <a:prstGeom prst="rect">
            <a:avLst/>
          </a:prstGeom>
          <a:noFill/>
          <a:ln cap="flat" cmpd="sng" w="9525">
            <a:solidFill>
              <a:srgbClr val="B2DBD9"/>
            </a:solidFill>
            <a:prstDash val="solid"/>
            <a:round/>
            <a:headEnd len="sm" w="sm" type="none"/>
            <a:tailEnd len="sm" w="sm" type="none"/>
          </a:ln>
        </p:spPr>
      </p:pic>
      <p:sp>
        <p:nvSpPr>
          <p:cNvPr id="591" name="Google Shape;591;p73"/>
          <p:cNvSpPr/>
          <p:nvPr/>
        </p:nvSpPr>
        <p:spPr>
          <a:xfrm rot="3021842">
            <a:off x="7508152" y="983930"/>
            <a:ext cx="921293" cy="241837"/>
          </a:xfrm>
          <a:prstGeom prst="rightArrow">
            <a:avLst>
              <a:gd fmla="val 50000" name="adj1"/>
              <a:gd fmla="val 50000" name="adj2"/>
            </a:avLst>
          </a:prstGeom>
          <a:solidFill>
            <a:srgbClr val="B2DBD9"/>
          </a:solidFill>
          <a:ln cap="flat" cmpd="sng" w="9525">
            <a:solidFill>
              <a:srgbClr val="0032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74"/>
          <p:cNvSpPr txBox="1"/>
          <p:nvPr>
            <p:ph idx="1" type="body"/>
          </p:nvPr>
        </p:nvSpPr>
        <p:spPr>
          <a:xfrm>
            <a:off x="280100" y="1395875"/>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 sz="1700"/>
              <a:t>Du kan filtrere på:</a:t>
            </a:r>
            <a:endParaRPr sz="1700"/>
          </a:p>
          <a:p>
            <a:pPr indent="-336550" lvl="0" marL="457200" rtl="0" algn="l">
              <a:spcBef>
                <a:spcPts val="1200"/>
              </a:spcBef>
              <a:spcAft>
                <a:spcPts val="0"/>
              </a:spcAft>
              <a:buSzPts val="1700"/>
              <a:buChar char="●"/>
            </a:pPr>
            <a:r>
              <a:rPr lang="no" sz="1700"/>
              <a:t>Aktiv</a:t>
            </a:r>
            <a:endParaRPr sz="1700"/>
          </a:p>
          <a:p>
            <a:pPr indent="-336550" lvl="0" marL="457200" rtl="0" algn="l">
              <a:spcBef>
                <a:spcPts val="0"/>
              </a:spcBef>
              <a:spcAft>
                <a:spcPts val="0"/>
              </a:spcAft>
              <a:buSzPts val="1700"/>
              <a:buChar char="●"/>
            </a:pPr>
            <a:r>
              <a:rPr lang="no" sz="1700"/>
              <a:t>Deaktivert</a:t>
            </a:r>
            <a:endParaRPr sz="1700"/>
          </a:p>
          <a:p>
            <a:pPr indent="-336550" lvl="0" marL="457200" rtl="0" algn="l">
              <a:spcBef>
                <a:spcPts val="0"/>
              </a:spcBef>
              <a:spcAft>
                <a:spcPts val="0"/>
              </a:spcAft>
              <a:buSzPts val="1700"/>
              <a:buChar char="●"/>
            </a:pPr>
            <a:r>
              <a:rPr lang="no" sz="1700"/>
              <a:t>Sperret</a:t>
            </a:r>
            <a:endParaRPr sz="1700"/>
          </a:p>
          <a:p>
            <a:pPr indent="-336550" lvl="0" marL="457200" rtl="0" algn="l">
              <a:spcBef>
                <a:spcPts val="0"/>
              </a:spcBef>
              <a:spcAft>
                <a:spcPts val="0"/>
              </a:spcAft>
              <a:buSzPts val="1700"/>
              <a:buChar char="●"/>
            </a:pPr>
            <a:r>
              <a:rPr lang="no" sz="1700"/>
              <a:t>Utløpt</a:t>
            </a:r>
            <a:endParaRPr sz="1700"/>
          </a:p>
          <a:p>
            <a:pPr indent="0" lvl="0" marL="0" rtl="0" algn="l">
              <a:spcBef>
                <a:spcPts val="1200"/>
              </a:spcBef>
              <a:spcAft>
                <a:spcPts val="1200"/>
              </a:spcAft>
              <a:buNone/>
            </a:pPr>
            <a:r>
              <a:t/>
            </a:r>
            <a:endParaRPr sz="1700"/>
          </a:p>
        </p:txBody>
      </p:sp>
      <p:pic>
        <p:nvPicPr>
          <p:cNvPr id="597" name="Google Shape;597;p74"/>
          <p:cNvPicPr preferRelativeResize="0"/>
          <p:nvPr/>
        </p:nvPicPr>
        <p:blipFill rotWithShape="1">
          <a:blip r:embed="rId3">
            <a:alphaModFix/>
          </a:blip>
          <a:srcRect b="3617" l="0" r="0" t="3626"/>
          <a:stretch/>
        </p:blipFill>
        <p:spPr>
          <a:xfrm>
            <a:off x="4085250" y="438575"/>
            <a:ext cx="4890825" cy="4462600"/>
          </a:xfrm>
          <a:prstGeom prst="rect">
            <a:avLst/>
          </a:prstGeom>
          <a:noFill/>
          <a:ln cap="flat" cmpd="sng" w="9525">
            <a:solidFill>
              <a:srgbClr val="B2DBD9"/>
            </a:solidFill>
            <a:prstDash val="solid"/>
            <a:round/>
            <a:headEnd len="sm" w="sm" type="none"/>
            <a:tailEnd len="sm" w="sm" type="none"/>
          </a:ln>
        </p:spPr>
      </p:pic>
      <p:sp>
        <p:nvSpPr>
          <p:cNvPr id="598" name="Google Shape;598;p74"/>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no"/>
              <a:t>Brukere</a:t>
            </a:r>
            <a:endParaRPr/>
          </a:p>
        </p:txBody>
      </p:sp>
      <p:pic>
        <p:nvPicPr>
          <p:cNvPr id="599" name="Google Shape;599;p74"/>
          <p:cNvPicPr preferRelativeResize="0"/>
          <p:nvPr/>
        </p:nvPicPr>
        <p:blipFill>
          <a:blip r:embed="rId4">
            <a:alphaModFix/>
          </a:blip>
          <a:stretch>
            <a:fillRect/>
          </a:stretch>
        </p:blipFill>
        <p:spPr>
          <a:xfrm>
            <a:off x="122900" y="4681526"/>
            <a:ext cx="1714601" cy="345000"/>
          </a:xfrm>
          <a:prstGeom prst="rect">
            <a:avLst/>
          </a:prstGeom>
          <a:noFill/>
          <a:ln>
            <a:noFill/>
          </a:ln>
        </p:spPr>
      </p:pic>
      <p:sp>
        <p:nvSpPr>
          <p:cNvPr id="600" name="Google Shape;600;p74"/>
          <p:cNvSpPr/>
          <p:nvPr/>
        </p:nvSpPr>
        <p:spPr>
          <a:xfrm>
            <a:off x="5733850" y="846225"/>
            <a:ext cx="2902800" cy="1054200"/>
          </a:xfrm>
          <a:prstGeom prst="ellipse">
            <a:avLst/>
          </a:prstGeom>
          <a:noFill/>
          <a:ln cap="flat" cmpd="sng" w="19050">
            <a:solidFill>
              <a:srgbClr val="B2DB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74"/>
          <p:cNvSpPr txBox="1"/>
          <p:nvPr>
            <p:ph idx="4294967295" type="title"/>
          </p:nvPr>
        </p:nvSpPr>
        <p:spPr>
          <a:xfrm>
            <a:off x="84100" y="0"/>
            <a:ext cx="2864400" cy="30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o" sz="1000">
                <a:solidFill>
                  <a:schemeClr val="lt1"/>
                </a:solidFill>
              </a:rPr>
              <a:t>Administrasjon av brukere og organisasjoner.</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p:txBody>
      </p:sp>
      <p:sp>
        <p:nvSpPr>
          <p:cNvPr id="602" name="Google Shape;602;p74"/>
          <p:cNvSpPr txBox="1"/>
          <p:nvPr/>
        </p:nvSpPr>
        <p:spPr>
          <a:xfrm>
            <a:off x="122900" y="20700"/>
            <a:ext cx="2570100" cy="261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Ubuntu"/>
              <a:ea typeface="Ubuntu"/>
              <a:cs typeface="Ubuntu"/>
              <a:sym typeface="Ubuntu"/>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75"/>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no"/>
              <a:t>Invitasjoner</a:t>
            </a:r>
            <a:endParaRPr/>
          </a:p>
        </p:txBody>
      </p:sp>
      <p:sp>
        <p:nvSpPr>
          <p:cNvPr id="608" name="Google Shape;608;p75"/>
          <p:cNvSpPr txBox="1"/>
          <p:nvPr>
            <p:ph idx="1" type="body"/>
          </p:nvPr>
        </p:nvSpPr>
        <p:spPr>
          <a:xfrm>
            <a:off x="280100" y="1395875"/>
            <a:ext cx="2808000" cy="316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 sz="1700"/>
              <a:t>Du kan filtrere på:</a:t>
            </a:r>
            <a:endParaRPr sz="1700"/>
          </a:p>
          <a:p>
            <a:pPr indent="-336550" lvl="0" marL="457200" rtl="0" algn="l">
              <a:spcBef>
                <a:spcPts val="1200"/>
              </a:spcBef>
              <a:spcAft>
                <a:spcPts val="0"/>
              </a:spcAft>
              <a:buSzPts val="1700"/>
              <a:buChar char="●"/>
            </a:pPr>
            <a:r>
              <a:rPr lang="no" sz="1700"/>
              <a:t>Ikke aktivert</a:t>
            </a:r>
            <a:endParaRPr sz="1700"/>
          </a:p>
          <a:p>
            <a:pPr indent="-336550" lvl="0" marL="457200" rtl="0" algn="l">
              <a:spcBef>
                <a:spcPts val="0"/>
              </a:spcBef>
              <a:spcAft>
                <a:spcPts val="0"/>
              </a:spcAft>
              <a:buSzPts val="1700"/>
              <a:buChar char="●"/>
            </a:pPr>
            <a:r>
              <a:rPr lang="no" sz="1700"/>
              <a:t>Utløpt</a:t>
            </a:r>
            <a:endParaRPr sz="1700"/>
          </a:p>
          <a:p>
            <a:pPr indent="0" lvl="0" marL="0" rtl="0" algn="l">
              <a:spcBef>
                <a:spcPts val="1200"/>
              </a:spcBef>
              <a:spcAft>
                <a:spcPts val="1200"/>
              </a:spcAft>
              <a:buNone/>
            </a:pPr>
            <a:r>
              <a:t/>
            </a:r>
            <a:endParaRPr sz="1700"/>
          </a:p>
        </p:txBody>
      </p:sp>
      <p:pic>
        <p:nvPicPr>
          <p:cNvPr id="609" name="Google Shape;609;p75"/>
          <p:cNvPicPr preferRelativeResize="0"/>
          <p:nvPr/>
        </p:nvPicPr>
        <p:blipFill rotWithShape="1">
          <a:blip r:embed="rId3">
            <a:alphaModFix/>
          </a:blip>
          <a:srcRect b="41581" l="0" r="0" t="0"/>
          <a:stretch/>
        </p:blipFill>
        <p:spPr>
          <a:xfrm>
            <a:off x="3354202" y="851137"/>
            <a:ext cx="5701026" cy="3441227"/>
          </a:xfrm>
          <a:prstGeom prst="rect">
            <a:avLst/>
          </a:prstGeom>
          <a:noFill/>
          <a:ln cap="flat" cmpd="sng" w="9525">
            <a:solidFill>
              <a:srgbClr val="B2DBD9"/>
            </a:solidFill>
            <a:prstDash val="solid"/>
            <a:round/>
            <a:headEnd len="sm" w="sm" type="none"/>
            <a:tailEnd len="sm" w="sm" type="none"/>
          </a:ln>
        </p:spPr>
      </p:pic>
      <p:pic>
        <p:nvPicPr>
          <p:cNvPr id="610" name="Google Shape;610;p75"/>
          <p:cNvPicPr preferRelativeResize="0"/>
          <p:nvPr/>
        </p:nvPicPr>
        <p:blipFill>
          <a:blip r:embed="rId4">
            <a:alphaModFix/>
          </a:blip>
          <a:stretch>
            <a:fillRect/>
          </a:stretch>
        </p:blipFill>
        <p:spPr>
          <a:xfrm>
            <a:off x="122900" y="4681526"/>
            <a:ext cx="1714601" cy="345000"/>
          </a:xfrm>
          <a:prstGeom prst="rect">
            <a:avLst/>
          </a:prstGeom>
          <a:noFill/>
          <a:ln>
            <a:noFill/>
          </a:ln>
        </p:spPr>
      </p:pic>
      <p:sp>
        <p:nvSpPr>
          <p:cNvPr id="611" name="Google Shape;611;p75"/>
          <p:cNvSpPr txBox="1"/>
          <p:nvPr>
            <p:ph idx="4294967295" type="title"/>
          </p:nvPr>
        </p:nvSpPr>
        <p:spPr>
          <a:xfrm>
            <a:off x="84100" y="0"/>
            <a:ext cx="2864400" cy="30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o" sz="1000">
                <a:solidFill>
                  <a:schemeClr val="lt1"/>
                </a:solidFill>
              </a:rPr>
              <a:t>Administrasjon av brukere og organisasjoner.</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p:txBody>
      </p:sp>
      <p:sp>
        <p:nvSpPr>
          <p:cNvPr id="612" name="Google Shape;612;p75"/>
          <p:cNvSpPr txBox="1"/>
          <p:nvPr/>
        </p:nvSpPr>
        <p:spPr>
          <a:xfrm>
            <a:off x="122900" y="20700"/>
            <a:ext cx="2570100" cy="261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Ubuntu"/>
              <a:ea typeface="Ubuntu"/>
              <a:cs typeface="Ubuntu"/>
              <a:sym typeface="Ubuntu"/>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76"/>
          <p:cNvSpPr txBox="1"/>
          <p:nvPr>
            <p:ph type="ctrTitle"/>
          </p:nvPr>
        </p:nvSpPr>
        <p:spPr>
          <a:xfrm>
            <a:off x="280100" y="438575"/>
            <a:ext cx="40122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no"/>
              <a:t>Invitasjoner</a:t>
            </a:r>
            <a:endParaRPr/>
          </a:p>
        </p:txBody>
      </p:sp>
      <p:sp>
        <p:nvSpPr>
          <p:cNvPr id="618" name="Google Shape;618;p76"/>
          <p:cNvSpPr txBox="1"/>
          <p:nvPr>
            <p:ph idx="1" type="body"/>
          </p:nvPr>
        </p:nvSpPr>
        <p:spPr>
          <a:xfrm>
            <a:off x="280100" y="1395875"/>
            <a:ext cx="2808000" cy="316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 sz="1700"/>
              <a:t>Du kan filtrere på:</a:t>
            </a:r>
            <a:endParaRPr sz="1700"/>
          </a:p>
          <a:p>
            <a:pPr indent="-336550" lvl="0" marL="457200" rtl="0" algn="l">
              <a:spcBef>
                <a:spcPts val="1200"/>
              </a:spcBef>
              <a:spcAft>
                <a:spcPts val="0"/>
              </a:spcAft>
              <a:buSzPts val="1700"/>
              <a:buChar char="●"/>
            </a:pPr>
            <a:r>
              <a:rPr lang="no" sz="1700"/>
              <a:t>Ikke aktivert</a:t>
            </a:r>
            <a:endParaRPr sz="1700"/>
          </a:p>
          <a:p>
            <a:pPr indent="-336550" lvl="0" marL="457200" rtl="0" algn="l">
              <a:spcBef>
                <a:spcPts val="0"/>
              </a:spcBef>
              <a:spcAft>
                <a:spcPts val="0"/>
              </a:spcAft>
              <a:buSzPts val="1700"/>
              <a:buChar char="●"/>
            </a:pPr>
            <a:r>
              <a:rPr lang="no" sz="1700"/>
              <a:t>Utløpt</a:t>
            </a:r>
            <a:endParaRPr sz="1700"/>
          </a:p>
          <a:p>
            <a:pPr indent="0" lvl="0" marL="0" rtl="0" algn="l">
              <a:spcBef>
                <a:spcPts val="1200"/>
              </a:spcBef>
              <a:spcAft>
                <a:spcPts val="0"/>
              </a:spcAft>
              <a:buClr>
                <a:schemeClr val="dk1"/>
              </a:buClr>
              <a:buSzPts val="1100"/>
              <a:buFont typeface="Arial"/>
              <a:buNone/>
            </a:pPr>
            <a:r>
              <a:t/>
            </a:r>
            <a:endParaRPr sz="1700"/>
          </a:p>
          <a:p>
            <a:pPr indent="0" lvl="0" marL="0" rtl="0" algn="l">
              <a:spcBef>
                <a:spcPts val="1200"/>
              </a:spcBef>
              <a:spcAft>
                <a:spcPts val="1200"/>
              </a:spcAft>
              <a:buNone/>
            </a:pPr>
            <a:r>
              <a:rPr lang="no" sz="1700"/>
              <a:t>NYTT: Du kan markere flere brukere samtidig og sende ut invitasjoner på nytt til dem</a:t>
            </a:r>
            <a:endParaRPr sz="1700"/>
          </a:p>
        </p:txBody>
      </p:sp>
      <p:pic>
        <p:nvPicPr>
          <p:cNvPr id="619" name="Google Shape;619;p76"/>
          <p:cNvPicPr preferRelativeResize="0"/>
          <p:nvPr/>
        </p:nvPicPr>
        <p:blipFill>
          <a:blip r:embed="rId3">
            <a:alphaModFix/>
          </a:blip>
          <a:stretch>
            <a:fillRect/>
          </a:stretch>
        </p:blipFill>
        <p:spPr>
          <a:xfrm>
            <a:off x="122900" y="4681526"/>
            <a:ext cx="1714601" cy="345000"/>
          </a:xfrm>
          <a:prstGeom prst="rect">
            <a:avLst/>
          </a:prstGeom>
          <a:noFill/>
          <a:ln>
            <a:noFill/>
          </a:ln>
        </p:spPr>
      </p:pic>
      <p:sp>
        <p:nvSpPr>
          <p:cNvPr id="620" name="Google Shape;620;p76"/>
          <p:cNvSpPr txBox="1"/>
          <p:nvPr>
            <p:ph idx="4294967295" type="title"/>
          </p:nvPr>
        </p:nvSpPr>
        <p:spPr>
          <a:xfrm>
            <a:off x="84100" y="0"/>
            <a:ext cx="2864400" cy="30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o" sz="1000">
                <a:solidFill>
                  <a:schemeClr val="lt1"/>
                </a:solidFill>
              </a:rPr>
              <a:t>Administrasjon av brukere og organisasjoner.</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p:txBody>
      </p:sp>
      <p:sp>
        <p:nvSpPr>
          <p:cNvPr id="621" name="Google Shape;621;p76"/>
          <p:cNvSpPr txBox="1"/>
          <p:nvPr/>
        </p:nvSpPr>
        <p:spPr>
          <a:xfrm>
            <a:off x="122900" y="20700"/>
            <a:ext cx="2570100" cy="261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Ubuntu"/>
              <a:ea typeface="Ubuntu"/>
              <a:cs typeface="Ubuntu"/>
              <a:sym typeface="Ubuntu"/>
            </a:endParaRPr>
          </a:p>
        </p:txBody>
      </p:sp>
      <p:pic>
        <p:nvPicPr>
          <p:cNvPr id="622" name="Google Shape;622;p76"/>
          <p:cNvPicPr preferRelativeResize="0"/>
          <p:nvPr/>
        </p:nvPicPr>
        <p:blipFill rotWithShape="1">
          <a:blip r:embed="rId4">
            <a:alphaModFix/>
          </a:blip>
          <a:srcRect b="1685" l="0" r="0" t="2528"/>
          <a:stretch/>
        </p:blipFill>
        <p:spPr>
          <a:xfrm>
            <a:off x="3673228" y="346300"/>
            <a:ext cx="5374321" cy="4587950"/>
          </a:xfrm>
          <a:prstGeom prst="rect">
            <a:avLst/>
          </a:prstGeom>
          <a:noFill/>
          <a:ln cap="flat" cmpd="sng" w="9525">
            <a:solidFill>
              <a:srgbClr val="B2DBD9"/>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77"/>
          <p:cNvSpPr txBox="1"/>
          <p:nvPr>
            <p:ph type="ctrTitle"/>
          </p:nvPr>
        </p:nvSpPr>
        <p:spPr>
          <a:xfrm>
            <a:off x="757575" y="735100"/>
            <a:ext cx="2568900" cy="894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no" sz="4200"/>
              <a:t>Fordele</a:t>
            </a:r>
            <a:endParaRPr sz="4200"/>
          </a:p>
        </p:txBody>
      </p:sp>
      <p:sp>
        <p:nvSpPr>
          <p:cNvPr id="628" name="Google Shape;628;p77"/>
          <p:cNvSpPr txBox="1"/>
          <p:nvPr/>
        </p:nvSpPr>
        <p:spPr>
          <a:xfrm>
            <a:off x="1037200" y="1852150"/>
            <a:ext cx="6005700" cy="1585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lang="no">
                <a:latin typeface="Ubuntu"/>
                <a:ea typeface="Ubuntu"/>
                <a:cs typeface="Ubuntu"/>
                <a:sym typeface="Ubuntu"/>
              </a:rPr>
              <a:t>Mer fokusert visning ved opprettelse av brukere</a:t>
            </a:r>
            <a:endParaRPr>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lang="no">
                <a:latin typeface="Ubuntu"/>
                <a:ea typeface="Ubuntu"/>
                <a:cs typeface="Ubuntu"/>
                <a:sym typeface="Ubuntu"/>
              </a:rPr>
              <a:t>Renere oversikt med bedre filtrering</a:t>
            </a:r>
            <a:endParaRPr>
              <a:latin typeface="Ubuntu"/>
              <a:ea typeface="Ubuntu"/>
              <a:cs typeface="Ubuntu"/>
              <a:sym typeface="Ubuntu"/>
            </a:endParaRPr>
          </a:p>
          <a:p>
            <a:pPr indent="0" lvl="0" marL="0" rtl="0" algn="l">
              <a:lnSpc>
                <a:spcPct val="150000"/>
              </a:lnSpc>
              <a:spcBef>
                <a:spcPts val="0"/>
              </a:spcBef>
              <a:spcAft>
                <a:spcPts val="0"/>
              </a:spcAft>
              <a:buNone/>
            </a:pPr>
            <a:r>
              <a:rPr lang="no">
                <a:latin typeface="Ubuntu"/>
                <a:ea typeface="Ubuntu"/>
                <a:cs typeface="Ubuntu"/>
                <a:sym typeface="Ubuntu"/>
              </a:rPr>
              <a:t>Gjennutsend flere invitasjoner på én gang</a:t>
            </a:r>
            <a:endParaRPr>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no">
                <a:latin typeface="Ubuntu"/>
                <a:ea typeface="Ubuntu"/>
                <a:cs typeface="Ubuntu"/>
                <a:sym typeface="Ubuntu"/>
              </a:rPr>
              <a:t>Alle nye sider er WCAG-kompatible</a:t>
            </a:r>
            <a:endParaRPr>
              <a:latin typeface="Ubuntu"/>
              <a:ea typeface="Ubuntu"/>
              <a:cs typeface="Ubuntu"/>
              <a:sym typeface="Ubuntu"/>
            </a:endParaRPr>
          </a:p>
          <a:p>
            <a:pPr indent="0" lvl="0" marL="0" rtl="0" algn="l">
              <a:lnSpc>
                <a:spcPct val="150000"/>
              </a:lnSpc>
              <a:spcBef>
                <a:spcPts val="0"/>
              </a:spcBef>
              <a:spcAft>
                <a:spcPts val="0"/>
              </a:spcAft>
              <a:buNone/>
            </a:pPr>
            <a:r>
              <a:t/>
            </a:r>
            <a:endParaRPr>
              <a:latin typeface="Ubuntu"/>
              <a:ea typeface="Ubuntu"/>
              <a:cs typeface="Ubuntu"/>
              <a:sym typeface="Ubuntu"/>
            </a:endParaRPr>
          </a:p>
        </p:txBody>
      </p:sp>
      <p:pic>
        <p:nvPicPr>
          <p:cNvPr id="629" name="Google Shape;629;p77"/>
          <p:cNvPicPr preferRelativeResize="0"/>
          <p:nvPr/>
        </p:nvPicPr>
        <p:blipFill>
          <a:blip r:embed="rId3">
            <a:alphaModFix/>
          </a:blip>
          <a:stretch>
            <a:fillRect/>
          </a:stretch>
        </p:blipFill>
        <p:spPr>
          <a:xfrm>
            <a:off x="122900" y="4681526"/>
            <a:ext cx="1714601" cy="345000"/>
          </a:xfrm>
          <a:prstGeom prst="rect">
            <a:avLst/>
          </a:prstGeom>
          <a:noFill/>
          <a:ln>
            <a:noFill/>
          </a:ln>
        </p:spPr>
      </p:pic>
      <p:pic>
        <p:nvPicPr>
          <p:cNvPr id="630" name="Google Shape;630;p77"/>
          <p:cNvPicPr preferRelativeResize="0"/>
          <p:nvPr/>
        </p:nvPicPr>
        <p:blipFill>
          <a:blip r:embed="rId4">
            <a:alphaModFix/>
          </a:blip>
          <a:stretch>
            <a:fillRect/>
          </a:stretch>
        </p:blipFill>
        <p:spPr>
          <a:xfrm rot="-2118791">
            <a:off x="797095" y="1928020"/>
            <a:ext cx="200585" cy="200585"/>
          </a:xfrm>
          <a:prstGeom prst="rect">
            <a:avLst/>
          </a:prstGeom>
          <a:noFill/>
          <a:ln>
            <a:noFill/>
          </a:ln>
        </p:spPr>
      </p:pic>
      <p:pic>
        <p:nvPicPr>
          <p:cNvPr id="631" name="Google Shape;631;p77"/>
          <p:cNvPicPr preferRelativeResize="0"/>
          <p:nvPr/>
        </p:nvPicPr>
        <p:blipFill>
          <a:blip r:embed="rId4">
            <a:alphaModFix/>
          </a:blip>
          <a:stretch>
            <a:fillRect/>
          </a:stretch>
        </p:blipFill>
        <p:spPr>
          <a:xfrm rot="-2118791">
            <a:off x="797095" y="2244857"/>
            <a:ext cx="200585" cy="200585"/>
          </a:xfrm>
          <a:prstGeom prst="rect">
            <a:avLst/>
          </a:prstGeom>
          <a:noFill/>
          <a:ln>
            <a:noFill/>
          </a:ln>
        </p:spPr>
      </p:pic>
      <p:pic>
        <p:nvPicPr>
          <p:cNvPr id="632" name="Google Shape;632;p77"/>
          <p:cNvPicPr preferRelativeResize="0"/>
          <p:nvPr/>
        </p:nvPicPr>
        <p:blipFill>
          <a:blip r:embed="rId4">
            <a:alphaModFix/>
          </a:blip>
          <a:stretch>
            <a:fillRect/>
          </a:stretch>
        </p:blipFill>
        <p:spPr>
          <a:xfrm rot="-2118791">
            <a:off x="797095" y="2561707"/>
            <a:ext cx="200585" cy="200585"/>
          </a:xfrm>
          <a:prstGeom prst="rect">
            <a:avLst/>
          </a:prstGeom>
          <a:noFill/>
          <a:ln>
            <a:noFill/>
          </a:ln>
        </p:spPr>
      </p:pic>
      <p:pic>
        <p:nvPicPr>
          <p:cNvPr id="633" name="Google Shape;633;p77"/>
          <p:cNvPicPr preferRelativeResize="0"/>
          <p:nvPr/>
        </p:nvPicPr>
        <p:blipFill>
          <a:blip r:embed="rId4">
            <a:alphaModFix/>
          </a:blip>
          <a:stretch>
            <a:fillRect/>
          </a:stretch>
        </p:blipFill>
        <p:spPr>
          <a:xfrm rot="-2118791">
            <a:off x="797095" y="2878557"/>
            <a:ext cx="200585" cy="20058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78"/>
          <p:cNvSpPr txBox="1"/>
          <p:nvPr>
            <p:ph type="ctrTitle"/>
          </p:nvPr>
        </p:nvSpPr>
        <p:spPr>
          <a:xfrm>
            <a:off x="4860300" y="440375"/>
            <a:ext cx="4012200" cy="957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no"/>
              <a:t>Todelt </a:t>
            </a:r>
            <a:endParaRPr/>
          </a:p>
          <a:p>
            <a:pPr indent="0" lvl="0" marL="0" rtl="0" algn="l">
              <a:spcBef>
                <a:spcPts val="0"/>
              </a:spcBef>
              <a:spcAft>
                <a:spcPts val="0"/>
              </a:spcAft>
              <a:buNone/>
            </a:pPr>
            <a:r>
              <a:rPr lang="no"/>
              <a:t>administratorrolle</a:t>
            </a:r>
            <a:endParaRPr/>
          </a:p>
        </p:txBody>
      </p:sp>
      <p:sp>
        <p:nvSpPr>
          <p:cNvPr id="639" name="Google Shape;639;p78"/>
          <p:cNvSpPr txBox="1"/>
          <p:nvPr>
            <p:ph idx="1" type="body"/>
          </p:nvPr>
        </p:nvSpPr>
        <p:spPr>
          <a:xfrm>
            <a:off x="5510975" y="1712625"/>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no"/>
              <a:t>Må administrere brukere</a:t>
            </a:r>
            <a:br>
              <a:rPr b="1" lang="no"/>
            </a:br>
            <a:r>
              <a:rPr lang="no"/>
              <a:t>Kan tildeles og fjernes av andre med samme rettighet.</a:t>
            </a:r>
            <a:endParaRPr/>
          </a:p>
          <a:p>
            <a:pPr indent="0" lvl="0" marL="0" rtl="0" algn="l">
              <a:spcBef>
                <a:spcPts val="1200"/>
              </a:spcBef>
              <a:spcAft>
                <a:spcPts val="0"/>
              </a:spcAft>
              <a:buClr>
                <a:schemeClr val="dk1"/>
              </a:buClr>
              <a:buSzPts val="1100"/>
              <a:buFont typeface="Arial"/>
              <a:buNone/>
            </a:pPr>
            <a:r>
              <a:rPr lang="no" sz="900"/>
              <a:t>(Tidligere “Dagsordenansvarlig må administrere brukere”)</a:t>
            </a:r>
            <a:endParaRPr/>
          </a:p>
          <a:p>
            <a:pPr indent="0" lvl="0" marL="0" rtl="0" algn="l">
              <a:spcBef>
                <a:spcPts val="1200"/>
              </a:spcBef>
              <a:spcAft>
                <a:spcPts val="0"/>
              </a:spcAft>
              <a:buClr>
                <a:schemeClr val="dk1"/>
              </a:buClr>
              <a:buSzPts val="1100"/>
              <a:buFont typeface="Arial"/>
              <a:buNone/>
            </a:pPr>
            <a:br>
              <a:rPr b="1" lang="no"/>
            </a:br>
            <a:r>
              <a:rPr b="1" lang="no"/>
              <a:t>Må administrere organisasjon</a:t>
            </a:r>
            <a:br>
              <a:rPr b="1" lang="no"/>
            </a:br>
            <a:r>
              <a:rPr lang="no"/>
              <a:t>Kan tildeles og fjernes av andre med samme rettighet.</a:t>
            </a:r>
            <a:endParaRPr/>
          </a:p>
          <a:p>
            <a:pPr indent="0" lvl="0" marL="0" rtl="0" algn="l">
              <a:spcBef>
                <a:spcPts val="1200"/>
              </a:spcBef>
              <a:spcAft>
                <a:spcPts val="1200"/>
              </a:spcAft>
              <a:buNone/>
            </a:pPr>
            <a:r>
              <a:rPr b="1" lang="no"/>
              <a:t>Den administratorrollen som dere har i dag.</a:t>
            </a:r>
            <a:endParaRPr b="1"/>
          </a:p>
        </p:txBody>
      </p:sp>
      <p:pic>
        <p:nvPicPr>
          <p:cNvPr id="640" name="Google Shape;640;p78"/>
          <p:cNvPicPr preferRelativeResize="0"/>
          <p:nvPr/>
        </p:nvPicPr>
        <p:blipFill>
          <a:blip r:embed="rId3">
            <a:alphaModFix/>
          </a:blip>
          <a:stretch>
            <a:fillRect/>
          </a:stretch>
        </p:blipFill>
        <p:spPr>
          <a:xfrm>
            <a:off x="4900475" y="3078475"/>
            <a:ext cx="610500" cy="641400"/>
          </a:xfrm>
          <a:prstGeom prst="rect">
            <a:avLst/>
          </a:prstGeom>
          <a:noFill/>
          <a:ln>
            <a:noFill/>
          </a:ln>
        </p:spPr>
      </p:pic>
      <p:pic>
        <p:nvPicPr>
          <p:cNvPr id="641" name="Google Shape;641;p78"/>
          <p:cNvPicPr preferRelativeResize="0"/>
          <p:nvPr/>
        </p:nvPicPr>
        <p:blipFill>
          <a:blip r:embed="rId3">
            <a:alphaModFix/>
          </a:blip>
          <a:stretch>
            <a:fillRect/>
          </a:stretch>
        </p:blipFill>
        <p:spPr>
          <a:xfrm>
            <a:off x="4900475" y="1783475"/>
            <a:ext cx="610500" cy="641400"/>
          </a:xfrm>
          <a:prstGeom prst="rect">
            <a:avLst/>
          </a:prstGeom>
          <a:noFill/>
          <a:ln>
            <a:noFill/>
          </a:ln>
        </p:spPr>
      </p:pic>
      <p:pic>
        <p:nvPicPr>
          <p:cNvPr id="642" name="Google Shape;642;p78"/>
          <p:cNvPicPr preferRelativeResize="0"/>
          <p:nvPr/>
        </p:nvPicPr>
        <p:blipFill>
          <a:blip r:embed="rId4">
            <a:alphaModFix/>
          </a:blip>
          <a:stretch>
            <a:fillRect/>
          </a:stretch>
        </p:blipFill>
        <p:spPr>
          <a:xfrm>
            <a:off x="7327150" y="4748326"/>
            <a:ext cx="1714601" cy="345000"/>
          </a:xfrm>
          <a:prstGeom prst="rect">
            <a:avLst/>
          </a:prstGeom>
          <a:noFill/>
          <a:ln>
            <a:noFill/>
          </a:ln>
        </p:spPr>
      </p:pic>
      <p:sp>
        <p:nvSpPr>
          <p:cNvPr id="643" name="Google Shape;643;p78"/>
          <p:cNvSpPr/>
          <p:nvPr/>
        </p:nvSpPr>
        <p:spPr>
          <a:xfrm>
            <a:off x="4949425" y="2656275"/>
            <a:ext cx="296700" cy="268200"/>
          </a:xfrm>
          <a:prstGeom prst="mathPl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78"/>
          <p:cNvSpPr/>
          <p:nvPr/>
        </p:nvSpPr>
        <p:spPr>
          <a:xfrm>
            <a:off x="5074775" y="4123500"/>
            <a:ext cx="436200" cy="239700"/>
          </a:xfrm>
          <a:prstGeom prst="mathEqual">
            <a:avLst>
              <a:gd fmla="val 23520" name="adj1"/>
              <a:gd fmla="val 1176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5" name="Google Shape;645;p78"/>
          <p:cNvPicPr preferRelativeResize="0"/>
          <p:nvPr/>
        </p:nvPicPr>
        <p:blipFill rotWithShape="1">
          <a:blip r:embed="rId5">
            <a:alphaModFix/>
          </a:blip>
          <a:srcRect b="0" l="34823" r="22449" t="0"/>
          <a:stretch/>
        </p:blipFill>
        <p:spPr>
          <a:xfrm>
            <a:off x="103625" y="205400"/>
            <a:ext cx="4350848" cy="480927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79"/>
          <p:cNvSpPr txBox="1"/>
          <p:nvPr>
            <p:ph type="ctrTitle"/>
          </p:nvPr>
        </p:nvSpPr>
        <p:spPr>
          <a:xfrm>
            <a:off x="280100" y="438575"/>
            <a:ext cx="4012200" cy="957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no"/>
              <a:t>Enkelte organisasjons-</a:t>
            </a:r>
            <a:endParaRPr/>
          </a:p>
          <a:p>
            <a:pPr indent="0" lvl="0" marL="0" rtl="0" algn="l">
              <a:spcBef>
                <a:spcPts val="0"/>
              </a:spcBef>
              <a:spcAft>
                <a:spcPts val="0"/>
              </a:spcAft>
              <a:buNone/>
            </a:pPr>
            <a:r>
              <a:rPr lang="no"/>
              <a:t>innstillinger</a:t>
            </a:r>
            <a:endParaRPr/>
          </a:p>
        </p:txBody>
      </p:sp>
      <p:sp>
        <p:nvSpPr>
          <p:cNvPr id="651" name="Google Shape;651;p79"/>
          <p:cNvSpPr txBox="1"/>
          <p:nvPr>
            <p:ph idx="1" type="body"/>
          </p:nvPr>
        </p:nvSpPr>
        <p:spPr>
          <a:xfrm>
            <a:off x="280100" y="1395875"/>
            <a:ext cx="3174000" cy="31794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rPr lang="no"/>
              <a:t>Organisasjonsinnstillinger som må settes opp i den nye brukeradministrasjonen:</a:t>
            </a:r>
            <a:endParaRPr/>
          </a:p>
          <a:p>
            <a:pPr indent="-304800" lvl="0" marL="457200" rtl="0" algn="l">
              <a:lnSpc>
                <a:spcPct val="150000"/>
              </a:lnSpc>
              <a:spcBef>
                <a:spcPts val="1200"/>
              </a:spcBef>
              <a:spcAft>
                <a:spcPts val="0"/>
              </a:spcAft>
              <a:buSzPts val="1200"/>
              <a:buChar char="●"/>
            </a:pPr>
            <a:r>
              <a:rPr lang="no"/>
              <a:t>Organisasjonsinformasjon</a:t>
            </a:r>
            <a:endParaRPr/>
          </a:p>
          <a:p>
            <a:pPr indent="-304800" lvl="0" marL="457200" rtl="0" algn="l">
              <a:lnSpc>
                <a:spcPct val="150000"/>
              </a:lnSpc>
              <a:spcBef>
                <a:spcPts val="0"/>
              </a:spcBef>
              <a:spcAft>
                <a:spcPts val="0"/>
              </a:spcAft>
              <a:buSzPts val="1200"/>
              <a:buChar char="●"/>
            </a:pPr>
            <a:r>
              <a:rPr lang="no"/>
              <a:t>Innlogging</a:t>
            </a:r>
            <a:endParaRPr/>
          </a:p>
          <a:p>
            <a:pPr indent="-304800" lvl="0" marL="457200" rtl="0" algn="l">
              <a:lnSpc>
                <a:spcPct val="150000"/>
              </a:lnSpc>
              <a:spcBef>
                <a:spcPts val="0"/>
              </a:spcBef>
              <a:spcAft>
                <a:spcPts val="0"/>
              </a:spcAft>
              <a:buSzPts val="1200"/>
              <a:buChar char="●"/>
            </a:pPr>
            <a:r>
              <a:rPr lang="no"/>
              <a:t>Støtte/support</a:t>
            </a:r>
            <a:endParaRPr/>
          </a:p>
          <a:p>
            <a:pPr indent="-304800" lvl="0" marL="457200" rtl="0" algn="l">
              <a:lnSpc>
                <a:spcPct val="150000"/>
              </a:lnSpc>
              <a:spcBef>
                <a:spcPts val="0"/>
              </a:spcBef>
              <a:spcAft>
                <a:spcPts val="0"/>
              </a:spcAft>
              <a:buSzPts val="1200"/>
              <a:buChar char="●"/>
            </a:pPr>
            <a:r>
              <a:rPr lang="no"/>
              <a:t>Dere kan aktivere 2-faktor-autentisering for organisasjonen.</a:t>
            </a:r>
            <a:endParaRPr/>
          </a:p>
          <a:p>
            <a:pPr indent="0" lvl="0" marL="0" rtl="0" algn="l">
              <a:lnSpc>
                <a:spcPct val="150000"/>
              </a:lnSpc>
              <a:spcBef>
                <a:spcPts val="1200"/>
              </a:spcBef>
              <a:spcAft>
                <a:spcPts val="1200"/>
              </a:spcAft>
              <a:buNone/>
            </a:pPr>
            <a:r>
              <a:t/>
            </a:r>
            <a:endParaRPr/>
          </a:p>
        </p:txBody>
      </p:sp>
      <p:pic>
        <p:nvPicPr>
          <p:cNvPr id="652" name="Google Shape;652;p79"/>
          <p:cNvPicPr preferRelativeResize="0"/>
          <p:nvPr/>
        </p:nvPicPr>
        <p:blipFill>
          <a:blip r:embed="rId3">
            <a:alphaModFix/>
          </a:blip>
          <a:stretch>
            <a:fillRect/>
          </a:stretch>
        </p:blipFill>
        <p:spPr>
          <a:xfrm>
            <a:off x="4839875" y="152400"/>
            <a:ext cx="4012199" cy="4838699"/>
          </a:xfrm>
          <a:prstGeom prst="rect">
            <a:avLst/>
          </a:prstGeom>
          <a:noFill/>
          <a:ln>
            <a:noFill/>
          </a:ln>
        </p:spPr>
      </p:pic>
      <p:sp>
        <p:nvSpPr>
          <p:cNvPr id="653" name="Google Shape;653;p79"/>
          <p:cNvSpPr/>
          <p:nvPr/>
        </p:nvSpPr>
        <p:spPr>
          <a:xfrm rot="2916289">
            <a:off x="8018051" y="185931"/>
            <a:ext cx="479094" cy="241889"/>
          </a:xfrm>
          <a:prstGeom prst="rightArrow">
            <a:avLst>
              <a:gd fmla="val 50000" name="adj1"/>
              <a:gd fmla="val 50000" name="adj2"/>
            </a:avLst>
          </a:prstGeom>
          <a:solidFill>
            <a:srgbClr val="B2DBD9"/>
          </a:solidFill>
          <a:ln cap="flat" cmpd="sng" w="9525">
            <a:solidFill>
              <a:srgbClr val="B2DB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79"/>
          <p:cNvSpPr/>
          <p:nvPr/>
        </p:nvSpPr>
        <p:spPr>
          <a:xfrm rot="2916289">
            <a:off x="8059476" y="1087381"/>
            <a:ext cx="479094" cy="241889"/>
          </a:xfrm>
          <a:prstGeom prst="rightArrow">
            <a:avLst>
              <a:gd fmla="val 50000" name="adj1"/>
              <a:gd fmla="val 50000" name="adj2"/>
            </a:avLst>
          </a:prstGeom>
          <a:solidFill>
            <a:srgbClr val="B2DBD9"/>
          </a:solidFill>
          <a:ln cap="flat" cmpd="sng" w="9525">
            <a:solidFill>
              <a:srgbClr val="B2DB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79"/>
          <p:cNvSpPr/>
          <p:nvPr/>
        </p:nvSpPr>
        <p:spPr>
          <a:xfrm rot="2916289">
            <a:off x="8059476" y="3936381"/>
            <a:ext cx="479094" cy="241889"/>
          </a:xfrm>
          <a:prstGeom prst="rightArrow">
            <a:avLst>
              <a:gd fmla="val 50000" name="adj1"/>
              <a:gd fmla="val 50000" name="adj2"/>
            </a:avLst>
          </a:prstGeom>
          <a:solidFill>
            <a:srgbClr val="B2DBD9"/>
          </a:solidFill>
          <a:ln cap="flat" cmpd="sng" w="9525">
            <a:solidFill>
              <a:srgbClr val="B2DB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6" name="Google Shape;656;p79"/>
          <p:cNvPicPr preferRelativeResize="0"/>
          <p:nvPr/>
        </p:nvPicPr>
        <p:blipFill>
          <a:blip r:embed="rId4">
            <a:alphaModFix/>
          </a:blip>
          <a:stretch>
            <a:fillRect/>
          </a:stretch>
        </p:blipFill>
        <p:spPr>
          <a:xfrm>
            <a:off x="122900" y="4681526"/>
            <a:ext cx="1714601" cy="345000"/>
          </a:xfrm>
          <a:prstGeom prst="rect">
            <a:avLst/>
          </a:prstGeom>
          <a:noFill/>
          <a:ln>
            <a:noFill/>
          </a:ln>
        </p:spPr>
      </p:pic>
      <p:pic>
        <p:nvPicPr>
          <p:cNvPr id="657" name="Google Shape;657;p79"/>
          <p:cNvPicPr preferRelativeResize="0"/>
          <p:nvPr/>
        </p:nvPicPr>
        <p:blipFill>
          <a:blip r:embed="rId5">
            <a:alphaModFix/>
          </a:blip>
          <a:stretch>
            <a:fillRect/>
          </a:stretch>
        </p:blipFill>
        <p:spPr>
          <a:xfrm>
            <a:off x="3354924" y="2498950"/>
            <a:ext cx="4407526" cy="2492155"/>
          </a:xfrm>
          <a:prstGeom prst="rect">
            <a:avLst/>
          </a:prstGeom>
          <a:noFill/>
          <a:ln>
            <a:noFill/>
          </a:ln>
        </p:spPr>
      </p:pic>
      <p:sp>
        <p:nvSpPr>
          <p:cNvPr id="658" name="Google Shape;658;p79"/>
          <p:cNvSpPr/>
          <p:nvPr/>
        </p:nvSpPr>
        <p:spPr>
          <a:xfrm>
            <a:off x="4572001" y="3977895"/>
            <a:ext cx="479100" cy="241800"/>
          </a:xfrm>
          <a:prstGeom prst="rightArrow">
            <a:avLst>
              <a:gd fmla="val 50000" name="adj1"/>
              <a:gd fmla="val 50000" name="adj2"/>
            </a:avLst>
          </a:prstGeom>
          <a:solidFill>
            <a:srgbClr val="B2DBD9"/>
          </a:solidFill>
          <a:ln cap="flat" cmpd="sng" w="9525">
            <a:solidFill>
              <a:srgbClr val="0032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80"/>
          <p:cNvSpPr txBox="1"/>
          <p:nvPr>
            <p:ph type="ctrTitle"/>
          </p:nvPr>
        </p:nvSpPr>
        <p:spPr>
          <a:xfrm>
            <a:off x="757575" y="735100"/>
            <a:ext cx="2568900" cy="894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no" sz="4200"/>
              <a:t>Fordele</a:t>
            </a:r>
            <a:endParaRPr sz="4200"/>
          </a:p>
        </p:txBody>
      </p:sp>
      <p:sp>
        <p:nvSpPr>
          <p:cNvPr id="664" name="Google Shape;664;p80"/>
          <p:cNvSpPr txBox="1"/>
          <p:nvPr/>
        </p:nvSpPr>
        <p:spPr>
          <a:xfrm>
            <a:off x="1037200" y="1852150"/>
            <a:ext cx="6005700" cy="2662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lang="no">
                <a:latin typeface="Ubuntu"/>
                <a:ea typeface="Ubuntu"/>
                <a:cs typeface="Ubuntu"/>
                <a:sym typeface="Ubuntu"/>
              </a:rPr>
              <a:t>Dere kan gi enkelte dagsordenansvarlige muligheten til å administrere brukere (dagsordenansvarlig kan fortsatt kun legge til brukere til egne utvalg).</a:t>
            </a:r>
            <a:endParaRPr>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lang="no">
                <a:latin typeface="Ubuntu"/>
                <a:ea typeface="Ubuntu"/>
                <a:cs typeface="Ubuntu"/>
                <a:sym typeface="Ubuntu"/>
              </a:rPr>
              <a:t>Dere kan gi en kollega fra IT-avdelingen en organisasjonsadministrator uten rettighet til å administrere brukere.</a:t>
            </a:r>
            <a:endParaRPr>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lang="no">
                <a:latin typeface="Ubuntu"/>
                <a:ea typeface="Ubuntu"/>
                <a:cs typeface="Ubuntu"/>
                <a:sym typeface="Ubuntu"/>
              </a:rPr>
              <a:t>Dere kan aktivere 2-faktor-autentisering for organisasjonen </a:t>
            </a:r>
            <a:r>
              <a:rPr lang="no">
                <a:latin typeface="Ubuntu"/>
                <a:ea typeface="Ubuntu"/>
                <a:cs typeface="Ubuntu"/>
                <a:sym typeface="Ubuntu"/>
              </a:rPr>
              <a:t>uten å måtte kontakte oss.</a:t>
            </a:r>
            <a:endParaRPr>
              <a:latin typeface="Ubuntu"/>
              <a:ea typeface="Ubuntu"/>
              <a:cs typeface="Ubuntu"/>
              <a:sym typeface="Ubuntu"/>
            </a:endParaRPr>
          </a:p>
          <a:p>
            <a:pPr indent="0" lvl="0" marL="0" rtl="0" algn="l">
              <a:lnSpc>
                <a:spcPct val="150000"/>
              </a:lnSpc>
              <a:spcBef>
                <a:spcPts val="0"/>
              </a:spcBef>
              <a:spcAft>
                <a:spcPts val="0"/>
              </a:spcAft>
              <a:buNone/>
            </a:pPr>
            <a:r>
              <a:t/>
            </a:r>
            <a:endParaRPr>
              <a:latin typeface="Ubuntu"/>
              <a:ea typeface="Ubuntu"/>
              <a:cs typeface="Ubuntu"/>
              <a:sym typeface="Ubuntu"/>
            </a:endParaRPr>
          </a:p>
        </p:txBody>
      </p:sp>
      <p:pic>
        <p:nvPicPr>
          <p:cNvPr id="665" name="Google Shape;665;p80"/>
          <p:cNvPicPr preferRelativeResize="0"/>
          <p:nvPr/>
        </p:nvPicPr>
        <p:blipFill>
          <a:blip r:embed="rId3">
            <a:alphaModFix/>
          </a:blip>
          <a:stretch>
            <a:fillRect/>
          </a:stretch>
        </p:blipFill>
        <p:spPr>
          <a:xfrm>
            <a:off x="122900" y="4681526"/>
            <a:ext cx="1714601" cy="345000"/>
          </a:xfrm>
          <a:prstGeom prst="rect">
            <a:avLst/>
          </a:prstGeom>
          <a:noFill/>
          <a:ln>
            <a:noFill/>
          </a:ln>
        </p:spPr>
      </p:pic>
      <p:pic>
        <p:nvPicPr>
          <p:cNvPr id="666" name="Google Shape;666;p80"/>
          <p:cNvPicPr preferRelativeResize="0"/>
          <p:nvPr/>
        </p:nvPicPr>
        <p:blipFill>
          <a:blip r:embed="rId4">
            <a:alphaModFix/>
          </a:blip>
          <a:stretch>
            <a:fillRect/>
          </a:stretch>
        </p:blipFill>
        <p:spPr>
          <a:xfrm rot="-2118791">
            <a:off x="797095" y="1928020"/>
            <a:ext cx="200585" cy="200585"/>
          </a:xfrm>
          <a:prstGeom prst="rect">
            <a:avLst/>
          </a:prstGeom>
          <a:noFill/>
          <a:ln>
            <a:noFill/>
          </a:ln>
        </p:spPr>
      </p:pic>
      <p:pic>
        <p:nvPicPr>
          <p:cNvPr id="667" name="Google Shape;667;p80"/>
          <p:cNvPicPr preferRelativeResize="0"/>
          <p:nvPr/>
        </p:nvPicPr>
        <p:blipFill>
          <a:blip r:embed="rId4">
            <a:alphaModFix/>
          </a:blip>
          <a:stretch>
            <a:fillRect/>
          </a:stretch>
        </p:blipFill>
        <p:spPr>
          <a:xfrm rot="-2118791">
            <a:off x="797095" y="2929357"/>
            <a:ext cx="200585" cy="200585"/>
          </a:xfrm>
          <a:prstGeom prst="rect">
            <a:avLst/>
          </a:prstGeom>
          <a:noFill/>
          <a:ln>
            <a:noFill/>
          </a:ln>
        </p:spPr>
      </p:pic>
      <p:pic>
        <p:nvPicPr>
          <p:cNvPr id="668" name="Google Shape;668;p80"/>
          <p:cNvPicPr preferRelativeResize="0"/>
          <p:nvPr/>
        </p:nvPicPr>
        <p:blipFill>
          <a:blip r:embed="rId4">
            <a:alphaModFix/>
          </a:blip>
          <a:stretch>
            <a:fillRect/>
          </a:stretch>
        </p:blipFill>
        <p:spPr>
          <a:xfrm rot="-2118791">
            <a:off x="797095" y="3529895"/>
            <a:ext cx="200585" cy="20058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DBD9"/>
        </a:solidFill>
      </p:bgPr>
    </p:bg>
    <p:spTree>
      <p:nvGrpSpPr>
        <p:cNvPr id="259" name="Shape 259"/>
        <p:cNvGrpSpPr/>
        <p:nvPr/>
      </p:nvGrpSpPr>
      <p:grpSpPr>
        <a:xfrm>
          <a:off x="0" y="0"/>
          <a:ext cx="0" cy="0"/>
          <a:chOff x="0" y="0"/>
          <a:chExt cx="0" cy="0"/>
        </a:xfrm>
      </p:grpSpPr>
      <p:pic>
        <p:nvPicPr>
          <p:cNvPr id="260" name="Google Shape;260;p45"/>
          <p:cNvPicPr preferRelativeResize="0"/>
          <p:nvPr/>
        </p:nvPicPr>
        <p:blipFill>
          <a:blip r:embed="rId3">
            <a:alphaModFix/>
          </a:blip>
          <a:stretch>
            <a:fillRect/>
          </a:stretch>
        </p:blipFill>
        <p:spPr>
          <a:xfrm>
            <a:off x="6904725" y="-1749400"/>
            <a:ext cx="3564950" cy="3564950"/>
          </a:xfrm>
          <a:prstGeom prst="rect">
            <a:avLst/>
          </a:prstGeom>
          <a:noFill/>
          <a:ln>
            <a:noFill/>
          </a:ln>
        </p:spPr>
      </p:pic>
      <p:sp>
        <p:nvSpPr>
          <p:cNvPr id="261" name="Google Shape;261;p45"/>
          <p:cNvSpPr txBox="1"/>
          <p:nvPr>
            <p:ph idx="1" type="body"/>
          </p:nvPr>
        </p:nvSpPr>
        <p:spPr>
          <a:xfrm>
            <a:off x="311700" y="2652075"/>
            <a:ext cx="2453100" cy="1923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1200"/>
              </a:spcAft>
              <a:buClr>
                <a:schemeClr val="dk1"/>
              </a:buClr>
              <a:buSzPts val="1100"/>
              <a:buFont typeface="Arial"/>
              <a:buNone/>
            </a:pPr>
            <a:r>
              <a:rPr b="1" lang="no" sz="1400"/>
              <a:t>Det blir skapt mer sammenheng mellom våre ulike løsninger</a:t>
            </a:r>
            <a:endParaRPr b="1" sz="1400"/>
          </a:p>
        </p:txBody>
      </p:sp>
      <p:sp>
        <p:nvSpPr>
          <p:cNvPr id="262" name="Google Shape;262;p45"/>
          <p:cNvSpPr txBox="1"/>
          <p:nvPr>
            <p:ph type="title"/>
          </p:nvPr>
        </p:nvSpPr>
        <p:spPr>
          <a:xfrm>
            <a:off x="311700" y="445025"/>
            <a:ext cx="6535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o"/>
              <a:t>Hvorfor gjennomfører vi denne oppdateringen?</a:t>
            </a:r>
            <a:endParaRPr/>
          </a:p>
        </p:txBody>
      </p:sp>
      <p:sp>
        <p:nvSpPr>
          <p:cNvPr id="263" name="Google Shape;263;p45"/>
          <p:cNvSpPr txBox="1"/>
          <p:nvPr>
            <p:ph idx="2" type="title"/>
          </p:nvPr>
        </p:nvSpPr>
        <p:spPr>
          <a:xfrm>
            <a:off x="311700" y="1621275"/>
            <a:ext cx="2453100" cy="1030800"/>
          </a:xfrm>
          <a:prstGeom prst="rect">
            <a:avLst/>
          </a:prstGeom>
          <a:solidFill>
            <a:srgbClr val="003253"/>
          </a:solidFill>
          <a:ln cap="flat" cmpd="sng" w="9525">
            <a:solidFill>
              <a:srgbClr val="003253"/>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SzPts val="990"/>
              <a:buNone/>
            </a:pPr>
            <a:r>
              <a:rPr lang="no" sz="2000">
                <a:solidFill>
                  <a:schemeClr val="lt1"/>
                </a:solidFill>
              </a:rPr>
              <a:t>Sammenheng</a:t>
            </a:r>
            <a:endParaRPr sz="2000">
              <a:solidFill>
                <a:schemeClr val="lt1"/>
              </a:solidFill>
            </a:endParaRPr>
          </a:p>
          <a:p>
            <a:pPr indent="0" lvl="0" marL="0" rtl="0" algn="ctr">
              <a:spcBef>
                <a:spcPts val="0"/>
              </a:spcBef>
              <a:spcAft>
                <a:spcPts val="0"/>
              </a:spcAft>
              <a:buSzPts val="990"/>
              <a:buNone/>
            </a:pPr>
            <a:r>
              <a:t/>
            </a:r>
            <a:endParaRPr sz="2000">
              <a:solidFill>
                <a:schemeClr val="lt1"/>
              </a:solidFill>
            </a:endParaRPr>
          </a:p>
        </p:txBody>
      </p:sp>
      <p:sp>
        <p:nvSpPr>
          <p:cNvPr id="264" name="Google Shape;264;p45"/>
          <p:cNvSpPr txBox="1"/>
          <p:nvPr>
            <p:ph idx="3" type="title"/>
          </p:nvPr>
        </p:nvSpPr>
        <p:spPr>
          <a:xfrm>
            <a:off x="6158250" y="1621275"/>
            <a:ext cx="2453100" cy="1030800"/>
          </a:xfrm>
          <a:prstGeom prst="rect">
            <a:avLst/>
          </a:prstGeom>
          <a:solidFill>
            <a:srgbClr val="003253"/>
          </a:solidFill>
          <a:ln cap="flat" cmpd="sng" w="9525">
            <a:solidFill>
              <a:srgbClr val="003253"/>
            </a:solidFill>
            <a:prstDash val="solid"/>
            <a:round/>
            <a:headEnd len="sm" w="sm" type="none"/>
            <a:tailEnd len="sm" w="sm" type="none"/>
          </a:ln>
        </p:spPr>
        <p:txBody>
          <a:bodyPr anchorCtr="0" anchor="b" bIns="91425" lIns="91425" spcFirstLastPara="1" rIns="91425" wrap="square" tIns="91425">
            <a:normAutofit/>
          </a:bodyPr>
          <a:lstStyle/>
          <a:p>
            <a:pPr indent="0" lvl="0" marL="0" rtl="0" algn="ctr">
              <a:spcBef>
                <a:spcPts val="0"/>
              </a:spcBef>
              <a:spcAft>
                <a:spcPts val="0"/>
              </a:spcAft>
              <a:buClr>
                <a:schemeClr val="dk1"/>
              </a:buClr>
              <a:buSzPts val="990"/>
              <a:buFont typeface="Arial"/>
              <a:buNone/>
            </a:pPr>
            <a:r>
              <a:rPr lang="no" sz="2000">
                <a:solidFill>
                  <a:schemeClr val="lt1"/>
                </a:solidFill>
              </a:rPr>
              <a:t>Fremtiden</a:t>
            </a:r>
            <a:endParaRPr sz="2000">
              <a:solidFill>
                <a:schemeClr val="lt1"/>
              </a:solidFill>
            </a:endParaRPr>
          </a:p>
          <a:p>
            <a:pPr indent="0" lvl="0" marL="0" rtl="0" algn="l">
              <a:spcBef>
                <a:spcPts val="0"/>
              </a:spcBef>
              <a:spcAft>
                <a:spcPts val="0"/>
              </a:spcAft>
              <a:buNone/>
            </a:pPr>
            <a:r>
              <a:t/>
            </a:r>
            <a:endParaRPr sz="2000">
              <a:solidFill>
                <a:schemeClr val="lt1"/>
              </a:solidFill>
            </a:endParaRPr>
          </a:p>
        </p:txBody>
      </p:sp>
      <p:sp>
        <p:nvSpPr>
          <p:cNvPr id="265" name="Google Shape;265;p45"/>
          <p:cNvSpPr txBox="1"/>
          <p:nvPr>
            <p:ph idx="4" type="title"/>
          </p:nvPr>
        </p:nvSpPr>
        <p:spPr>
          <a:xfrm>
            <a:off x="3234975" y="1621275"/>
            <a:ext cx="2453100" cy="1030800"/>
          </a:xfrm>
          <a:prstGeom prst="rect">
            <a:avLst/>
          </a:prstGeom>
          <a:solidFill>
            <a:srgbClr val="003253"/>
          </a:solidFill>
          <a:ln cap="flat" cmpd="sng" w="9525">
            <a:solidFill>
              <a:srgbClr val="003253"/>
            </a:solidFill>
            <a:prstDash val="solid"/>
            <a:round/>
            <a:headEnd len="sm" w="sm" type="none"/>
            <a:tailEnd len="sm" w="sm" type="none"/>
          </a:ln>
        </p:spPr>
        <p:txBody>
          <a:bodyPr anchorCtr="0" anchor="b" bIns="91425" lIns="91425" spcFirstLastPara="1" rIns="91425" wrap="square" tIns="91425">
            <a:normAutofit/>
          </a:bodyPr>
          <a:lstStyle/>
          <a:p>
            <a:pPr indent="0" lvl="0" marL="0" rtl="0" algn="ctr">
              <a:spcBef>
                <a:spcPts val="0"/>
              </a:spcBef>
              <a:spcAft>
                <a:spcPts val="0"/>
              </a:spcAft>
              <a:buNone/>
            </a:pPr>
            <a:r>
              <a:rPr lang="no" sz="2000">
                <a:solidFill>
                  <a:schemeClr val="lt1"/>
                </a:solidFill>
              </a:rPr>
              <a:t>Kundens behov</a:t>
            </a:r>
            <a:endParaRPr sz="2000">
              <a:solidFill>
                <a:schemeClr val="lt1"/>
              </a:solidFill>
            </a:endParaRPr>
          </a:p>
          <a:p>
            <a:pPr indent="0" lvl="0" marL="0" rtl="0" algn="ctr">
              <a:spcBef>
                <a:spcPts val="0"/>
              </a:spcBef>
              <a:spcAft>
                <a:spcPts val="0"/>
              </a:spcAft>
              <a:buNone/>
            </a:pPr>
            <a:r>
              <a:t/>
            </a:r>
            <a:endParaRPr sz="2000">
              <a:solidFill>
                <a:schemeClr val="lt1"/>
              </a:solidFill>
            </a:endParaRPr>
          </a:p>
        </p:txBody>
      </p:sp>
      <p:sp>
        <p:nvSpPr>
          <p:cNvPr id="266" name="Google Shape;266;p45"/>
          <p:cNvSpPr txBox="1"/>
          <p:nvPr>
            <p:ph idx="5" type="body"/>
          </p:nvPr>
        </p:nvSpPr>
        <p:spPr>
          <a:xfrm>
            <a:off x="3234975" y="2652075"/>
            <a:ext cx="2453100" cy="19233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1200"/>
              </a:spcAft>
              <a:buClr>
                <a:schemeClr val="dk1"/>
              </a:buClr>
              <a:buSzPts val="1100"/>
              <a:buFont typeface="Arial"/>
              <a:buNone/>
            </a:pPr>
            <a:r>
              <a:rPr b="1" lang="no" sz="1400"/>
              <a:t>Ved å endre til det nye brukeradministrasjonen vil vi kunne støtte flere innloggingsalternativer på deres behov</a:t>
            </a:r>
            <a:endParaRPr b="1" sz="1400"/>
          </a:p>
        </p:txBody>
      </p:sp>
      <p:sp>
        <p:nvSpPr>
          <p:cNvPr id="267" name="Google Shape;267;p45"/>
          <p:cNvSpPr txBox="1"/>
          <p:nvPr>
            <p:ph idx="6" type="body"/>
          </p:nvPr>
        </p:nvSpPr>
        <p:spPr>
          <a:xfrm>
            <a:off x="6158250" y="2652075"/>
            <a:ext cx="2453100" cy="19233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no" sz="1400"/>
              <a:t>Ved å gjøre endringen vil vores dyktige utviklere også fremtidssikre koden, som selve løsningen er bygget på, noe som skaper fremtidig stabilitet</a:t>
            </a:r>
            <a:endParaRPr b="1" sz="1400"/>
          </a:p>
          <a:p>
            <a:pPr indent="0" lvl="0" marL="0" rtl="0" algn="l">
              <a:spcBef>
                <a:spcPts val="1200"/>
              </a:spcBef>
              <a:spcAft>
                <a:spcPts val="1200"/>
              </a:spcAft>
              <a:buClr>
                <a:schemeClr val="dk1"/>
              </a:buClr>
              <a:buSzPts val="1100"/>
              <a:buFont typeface="Arial"/>
              <a:buNone/>
            </a:pPr>
            <a:r>
              <a:t/>
            </a:r>
            <a:endParaRPr b="1" sz="1400"/>
          </a:p>
        </p:txBody>
      </p:sp>
      <p:pic>
        <p:nvPicPr>
          <p:cNvPr id="268" name="Google Shape;268;p45"/>
          <p:cNvPicPr preferRelativeResize="0"/>
          <p:nvPr/>
        </p:nvPicPr>
        <p:blipFill>
          <a:blip r:embed="rId4">
            <a:alphaModFix/>
          </a:blip>
          <a:stretch>
            <a:fillRect/>
          </a:stretch>
        </p:blipFill>
        <p:spPr>
          <a:xfrm>
            <a:off x="7099099" y="4680331"/>
            <a:ext cx="1859951" cy="3742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81"/>
          <p:cNvSpPr txBox="1"/>
          <p:nvPr>
            <p:ph type="ctrTitle"/>
          </p:nvPr>
        </p:nvSpPr>
        <p:spPr>
          <a:xfrm>
            <a:off x="280100" y="438575"/>
            <a:ext cx="4012200" cy="957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no"/>
              <a:t>Hvis du opplever utfordringer …</a:t>
            </a:r>
            <a:endParaRPr/>
          </a:p>
        </p:txBody>
      </p:sp>
      <p:sp>
        <p:nvSpPr>
          <p:cNvPr id="674" name="Google Shape;674;p81"/>
          <p:cNvSpPr txBox="1"/>
          <p:nvPr>
            <p:ph idx="1" type="body"/>
          </p:nvPr>
        </p:nvSpPr>
        <p:spPr>
          <a:xfrm>
            <a:off x="161200" y="1395875"/>
            <a:ext cx="4012200" cy="3179400"/>
          </a:xfrm>
          <a:prstGeom prst="rect">
            <a:avLst/>
          </a:prstGeom>
        </p:spPr>
        <p:txBody>
          <a:bodyPr anchorCtr="0" anchor="t" bIns="91425" lIns="91425" spcFirstLastPara="1" rIns="91425" wrap="square" tIns="91425">
            <a:noAutofit/>
          </a:bodyPr>
          <a:lstStyle/>
          <a:p>
            <a:pPr indent="-324485" lvl="0" marL="457200" rtl="0" algn="l">
              <a:lnSpc>
                <a:spcPct val="115000"/>
              </a:lnSpc>
              <a:spcBef>
                <a:spcPts val="0"/>
              </a:spcBef>
              <a:spcAft>
                <a:spcPts val="0"/>
              </a:spcAft>
              <a:buSzPts val="1510"/>
              <a:buChar char="●"/>
            </a:pPr>
            <a:r>
              <a:rPr b="1" lang="no" sz="1510"/>
              <a:t>Innloggingsboks med beskjeden </a:t>
            </a:r>
            <a:endParaRPr b="1" sz="1510"/>
          </a:p>
          <a:p>
            <a:pPr indent="-324485" lvl="1" marL="914400" rtl="0" algn="l">
              <a:lnSpc>
                <a:spcPct val="115000"/>
              </a:lnSpc>
              <a:spcBef>
                <a:spcPts val="0"/>
              </a:spcBef>
              <a:spcAft>
                <a:spcPts val="0"/>
              </a:spcAft>
              <a:buSzPts val="1510"/>
              <a:buChar char="○"/>
            </a:pPr>
            <a:r>
              <a:rPr lang="no" sz="1510"/>
              <a:t>Har du problemer med innlogging? (midlertidig)</a:t>
            </a:r>
            <a:br>
              <a:rPr lang="no" sz="1510"/>
            </a:br>
            <a:endParaRPr sz="1463">
              <a:solidFill>
                <a:srgbClr val="1D1C1D"/>
              </a:solidFill>
              <a:highlight>
                <a:srgbClr val="F8F8F8"/>
              </a:highlight>
              <a:latin typeface="Arial"/>
              <a:ea typeface="Arial"/>
              <a:cs typeface="Arial"/>
              <a:sym typeface="Arial"/>
            </a:endParaRPr>
          </a:p>
          <a:p>
            <a:pPr indent="-324485" lvl="0" marL="457200" rtl="0" algn="l">
              <a:lnSpc>
                <a:spcPct val="115000"/>
              </a:lnSpc>
              <a:spcBef>
                <a:spcPts val="0"/>
              </a:spcBef>
              <a:spcAft>
                <a:spcPts val="0"/>
              </a:spcAft>
              <a:buSzPts val="1510"/>
              <a:buChar char="●"/>
            </a:pPr>
            <a:r>
              <a:rPr b="1" lang="no" sz="1510"/>
              <a:t>Gamle urler - bokmerker </a:t>
            </a:r>
            <a:endParaRPr b="1" sz="1510"/>
          </a:p>
          <a:p>
            <a:pPr indent="-324485" lvl="1" marL="914400" rtl="0" algn="l">
              <a:lnSpc>
                <a:spcPct val="115000"/>
              </a:lnSpc>
              <a:spcBef>
                <a:spcPts val="0"/>
              </a:spcBef>
              <a:spcAft>
                <a:spcPts val="0"/>
              </a:spcAft>
              <a:buSzPts val="1510"/>
              <a:buChar char="○"/>
            </a:pPr>
            <a:r>
              <a:rPr lang="no" sz="1510"/>
              <a:t>Vil ikke lenger fungere</a:t>
            </a:r>
            <a:br>
              <a:rPr lang="no" sz="1510"/>
            </a:br>
            <a:endParaRPr sz="1510"/>
          </a:p>
          <a:p>
            <a:pPr indent="-324485" lvl="0" marL="457200" rtl="0" algn="l">
              <a:lnSpc>
                <a:spcPct val="115000"/>
              </a:lnSpc>
              <a:spcBef>
                <a:spcPts val="0"/>
              </a:spcBef>
              <a:spcAft>
                <a:spcPts val="0"/>
              </a:spcAft>
              <a:buSzPts val="1510"/>
              <a:buChar char="●"/>
            </a:pPr>
            <a:r>
              <a:rPr b="1" lang="no" sz="1510"/>
              <a:t>AD-organisasjoner </a:t>
            </a:r>
            <a:endParaRPr b="1" sz="1510"/>
          </a:p>
          <a:p>
            <a:pPr indent="-324485" lvl="1" marL="914400" rtl="0" algn="l">
              <a:lnSpc>
                <a:spcPct val="115000"/>
              </a:lnSpc>
              <a:spcBef>
                <a:spcPts val="0"/>
              </a:spcBef>
              <a:spcAft>
                <a:spcPts val="0"/>
              </a:spcAft>
              <a:buSzPts val="1510"/>
              <a:buChar char="○"/>
            </a:pPr>
            <a:r>
              <a:rPr lang="no" sz="1510"/>
              <a:t>Må oppdatere metadata-URL’en </a:t>
            </a:r>
            <a:br>
              <a:rPr lang="no" sz="1510"/>
            </a:br>
            <a:r>
              <a:rPr lang="no" sz="1510"/>
              <a:t>(dette skriver vi ut om)</a:t>
            </a:r>
            <a:endParaRPr sz="1463">
              <a:solidFill>
                <a:srgbClr val="1D1C1D"/>
              </a:solidFill>
              <a:highlight>
                <a:srgbClr val="FFFFFF"/>
              </a:highlight>
              <a:latin typeface="Arial"/>
              <a:ea typeface="Arial"/>
              <a:cs typeface="Arial"/>
              <a:sym typeface="Arial"/>
            </a:endParaRPr>
          </a:p>
          <a:p>
            <a:pPr indent="0" lvl="0" marL="0" rtl="0" algn="l">
              <a:lnSpc>
                <a:spcPct val="95000"/>
              </a:lnSpc>
              <a:spcBef>
                <a:spcPts val="1200"/>
              </a:spcBef>
              <a:spcAft>
                <a:spcPts val="0"/>
              </a:spcAft>
              <a:buSzPts val="1018"/>
              <a:buNone/>
            </a:pPr>
            <a:r>
              <a:t/>
            </a:r>
            <a:endParaRPr sz="1510"/>
          </a:p>
          <a:p>
            <a:pPr indent="0" lvl="0" marL="0" rtl="0" algn="l">
              <a:lnSpc>
                <a:spcPct val="95000"/>
              </a:lnSpc>
              <a:spcBef>
                <a:spcPts val="1200"/>
              </a:spcBef>
              <a:spcAft>
                <a:spcPts val="0"/>
              </a:spcAft>
              <a:buClr>
                <a:schemeClr val="dk1"/>
              </a:buClr>
              <a:buSzPts val="1018"/>
              <a:buFont typeface="Arial"/>
              <a:buNone/>
            </a:pPr>
            <a:r>
              <a:t/>
            </a:r>
            <a:endParaRPr sz="1510"/>
          </a:p>
          <a:p>
            <a:pPr indent="0" lvl="0" marL="0" rtl="0" algn="l">
              <a:lnSpc>
                <a:spcPct val="126668"/>
              </a:lnSpc>
              <a:spcBef>
                <a:spcPts val="1200"/>
              </a:spcBef>
              <a:spcAft>
                <a:spcPts val="0"/>
              </a:spcAft>
              <a:buClr>
                <a:schemeClr val="dk1"/>
              </a:buClr>
              <a:buSzPts val="1018"/>
              <a:buFont typeface="Arial"/>
              <a:buNone/>
            </a:pPr>
            <a:r>
              <a:t/>
            </a:r>
            <a:endParaRPr b="1" sz="1463">
              <a:solidFill>
                <a:srgbClr val="1D1C1D"/>
              </a:solidFill>
              <a:highlight>
                <a:srgbClr val="F8F8F8"/>
              </a:highlight>
              <a:latin typeface="Arial"/>
              <a:ea typeface="Arial"/>
              <a:cs typeface="Arial"/>
              <a:sym typeface="Arial"/>
            </a:endParaRPr>
          </a:p>
          <a:p>
            <a:pPr indent="0" lvl="0" marL="0" rtl="0" algn="l">
              <a:lnSpc>
                <a:spcPct val="130000"/>
              </a:lnSpc>
              <a:spcBef>
                <a:spcPts val="300"/>
              </a:spcBef>
              <a:spcAft>
                <a:spcPts val="1200"/>
              </a:spcAft>
              <a:buSzPts val="1018"/>
              <a:buNone/>
            </a:pPr>
            <a:r>
              <a:t/>
            </a:r>
            <a:endParaRPr sz="1510"/>
          </a:p>
        </p:txBody>
      </p:sp>
      <p:pic>
        <p:nvPicPr>
          <p:cNvPr id="675" name="Google Shape;675;p81"/>
          <p:cNvPicPr preferRelativeResize="0"/>
          <p:nvPr/>
        </p:nvPicPr>
        <p:blipFill>
          <a:blip r:embed="rId3">
            <a:alphaModFix/>
          </a:blip>
          <a:stretch>
            <a:fillRect/>
          </a:stretch>
        </p:blipFill>
        <p:spPr>
          <a:xfrm>
            <a:off x="122900" y="4681526"/>
            <a:ext cx="1714601" cy="345000"/>
          </a:xfrm>
          <a:prstGeom prst="rect">
            <a:avLst/>
          </a:prstGeom>
          <a:noFill/>
          <a:ln>
            <a:noFill/>
          </a:ln>
        </p:spPr>
      </p:pic>
      <p:pic>
        <p:nvPicPr>
          <p:cNvPr id="676" name="Google Shape;676;p81"/>
          <p:cNvPicPr preferRelativeResize="0"/>
          <p:nvPr/>
        </p:nvPicPr>
        <p:blipFill rotWithShape="1">
          <a:blip r:embed="rId4">
            <a:alphaModFix/>
          </a:blip>
          <a:srcRect b="0" l="22311" r="0" t="7655"/>
          <a:stretch/>
        </p:blipFill>
        <p:spPr>
          <a:xfrm>
            <a:off x="4781925" y="962925"/>
            <a:ext cx="5747975" cy="44068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82"/>
          <p:cNvSpPr txBox="1"/>
          <p:nvPr>
            <p:ph type="ctrTitle"/>
          </p:nvPr>
        </p:nvSpPr>
        <p:spPr>
          <a:xfrm>
            <a:off x="2218925" y="991175"/>
            <a:ext cx="4012200" cy="4716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o" sz="40000"/>
              <a:t>?</a:t>
            </a:r>
            <a:endParaRPr sz="40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0D8"/>
        </a:solidFill>
      </p:bgPr>
    </p:bg>
    <p:spTree>
      <p:nvGrpSpPr>
        <p:cNvPr id="272" name="Shape 272"/>
        <p:cNvGrpSpPr/>
        <p:nvPr/>
      </p:nvGrpSpPr>
      <p:grpSpPr>
        <a:xfrm>
          <a:off x="0" y="0"/>
          <a:ext cx="0" cy="0"/>
          <a:chOff x="0" y="0"/>
          <a:chExt cx="0" cy="0"/>
        </a:xfrm>
      </p:grpSpPr>
      <p:sp>
        <p:nvSpPr>
          <p:cNvPr id="273" name="Google Shape;273;p46"/>
          <p:cNvSpPr txBox="1"/>
          <p:nvPr>
            <p:ph type="title"/>
          </p:nvPr>
        </p:nvSpPr>
        <p:spPr>
          <a:xfrm>
            <a:off x="429075" y="983100"/>
            <a:ext cx="5569800" cy="841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no"/>
              <a:t>Innlogging for møtedeltakere </a:t>
            </a:r>
            <a:endParaRPr/>
          </a:p>
        </p:txBody>
      </p:sp>
      <p:sp>
        <p:nvSpPr>
          <p:cNvPr id="274" name="Google Shape;274;p46"/>
          <p:cNvSpPr txBox="1"/>
          <p:nvPr>
            <p:ph type="title"/>
          </p:nvPr>
        </p:nvSpPr>
        <p:spPr>
          <a:xfrm>
            <a:off x="384850" y="1678325"/>
            <a:ext cx="8520600" cy="841800"/>
          </a:xfrm>
          <a:prstGeom prst="rect">
            <a:avLst/>
          </a:prstGeom>
        </p:spPr>
        <p:txBody>
          <a:bodyPr anchorCtr="0" anchor="ctr" bIns="91425" lIns="91425" spcFirstLastPara="1" rIns="91425" wrap="square" tIns="91425">
            <a:normAutofit/>
          </a:bodyPr>
          <a:lstStyle/>
          <a:p>
            <a:pPr indent="-355600" lvl="0" marL="457200" rtl="0" algn="l">
              <a:spcBef>
                <a:spcPts val="0"/>
              </a:spcBef>
              <a:spcAft>
                <a:spcPts val="0"/>
              </a:spcAft>
              <a:buSzPts val="2000"/>
              <a:buChar char="-"/>
            </a:pPr>
            <a:r>
              <a:rPr lang="no" sz="2000"/>
              <a:t>Med eller uden AD</a:t>
            </a:r>
            <a:endParaRPr sz="2000"/>
          </a:p>
        </p:txBody>
      </p:sp>
      <p:pic>
        <p:nvPicPr>
          <p:cNvPr id="275" name="Google Shape;275;p46"/>
          <p:cNvPicPr preferRelativeResize="0"/>
          <p:nvPr/>
        </p:nvPicPr>
        <p:blipFill>
          <a:blip r:embed="rId3">
            <a:alphaModFix/>
          </a:blip>
          <a:stretch>
            <a:fillRect/>
          </a:stretch>
        </p:blipFill>
        <p:spPr>
          <a:xfrm>
            <a:off x="6895850" y="46950"/>
            <a:ext cx="1926900" cy="1926900"/>
          </a:xfrm>
          <a:prstGeom prst="rect">
            <a:avLst/>
          </a:prstGeom>
          <a:noFill/>
          <a:ln>
            <a:noFill/>
          </a:ln>
        </p:spPr>
      </p:pic>
      <p:pic>
        <p:nvPicPr>
          <p:cNvPr id="276" name="Google Shape;276;p46"/>
          <p:cNvPicPr preferRelativeResize="0"/>
          <p:nvPr/>
        </p:nvPicPr>
        <p:blipFill>
          <a:blip r:embed="rId4">
            <a:alphaModFix/>
          </a:blip>
          <a:stretch>
            <a:fillRect/>
          </a:stretch>
        </p:blipFill>
        <p:spPr>
          <a:xfrm>
            <a:off x="7099099" y="4653906"/>
            <a:ext cx="1859951" cy="374225"/>
          </a:xfrm>
          <a:prstGeom prst="rect">
            <a:avLst/>
          </a:prstGeom>
          <a:noFill/>
          <a:ln>
            <a:noFill/>
          </a:ln>
        </p:spPr>
      </p:pic>
      <p:pic>
        <p:nvPicPr>
          <p:cNvPr id="277" name="Google Shape;277;p46"/>
          <p:cNvPicPr preferRelativeResize="0"/>
          <p:nvPr/>
        </p:nvPicPr>
        <p:blipFill>
          <a:blip r:embed="rId5">
            <a:alphaModFix/>
          </a:blip>
          <a:stretch>
            <a:fillRect/>
          </a:stretch>
        </p:blipFill>
        <p:spPr>
          <a:xfrm>
            <a:off x="3212575" y="1882175"/>
            <a:ext cx="5018977" cy="28378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7"/>
          <p:cNvSpPr txBox="1"/>
          <p:nvPr>
            <p:ph idx="1" type="body"/>
          </p:nvPr>
        </p:nvSpPr>
        <p:spPr>
          <a:xfrm>
            <a:off x="725550" y="1890950"/>
            <a:ext cx="35958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no" sz="1300"/>
              <a:t>Dere</a:t>
            </a:r>
            <a:r>
              <a:rPr b="1" lang="no" sz="1300"/>
              <a:t> logger fortsatt inn på</a:t>
            </a:r>
            <a:r>
              <a:rPr b="1" lang="no" sz="1300"/>
              <a:t> </a:t>
            </a:r>
            <a:r>
              <a:rPr b="1" lang="no" sz="1300"/>
              <a:t>web.firstagenda.com eller web.firstagenda.eu</a:t>
            </a:r>
            <a:endParaRPr b="1" sz="1300"/>
          </a:p>
        </p:txBody>
      </p:sp>
      <p:pic>
        <p:nvPicPr>
          <p:cNvPr id="283" name="Google Shape;283;p47"/>
          <p:cNvPicPr preferRelativeResize="0"/>
          <p:nvPr/>
        </p:nvPicPr>
        <p:blipFill>
          <a:blip r:embed="rId3">
            <a:alphaModFix/>
          </a:blip>
          <a:stretch>
            <a:fillRect/>
          </a:stretch>
        </p:blipFill>
        <p:spPr>
          <a:xfrm rot="-2038966">
            <a:off x="332177" y="2035667"/>
            <a:ext cx="263418" cy="263412"/>
          </a:xfrm>
          <a:prstGeom prst="rect">
            <a:avLst/>
          </a:prstGeom>
          <a:noFill/>
          <a:ln>
            <a:noFill/>
          </a:ln>
        </p:spPr>
      </p:pic>
      <p:pic>
        <p:nvPicPr>
          <p:cNvPr id="284" name="Google Shape;284;p47"/>
          <p:cNvPicPr preferRelativeResize="0"/>
          <p:nvPr/>
        </p:nvPicPr>
        <p:blipFill rotWithShape="1">
          <a:blip r:embed="rId4">
            <a:alphaModFix/>
          </a:blip>
          <a:srcRect b="0" l="0" r="0" t="0"/>
          <a:stretch/>
        </p:blipFill>
        <p:spPr>
          <a:xfrm>
            <a:off x="2401100" y="2546625"/>
            <a:ext cx="4704573" cy="2660100"/>
          </a:xfrm>
          <a:prstGeom prst="rect">
            <a:avLst/>
          </a:prstGeom>
          <a:noFill/>
          <a:ln>
            <a:noFill/>
          </a:ln>
        </p:spPr>
      </p:pic>
      <p:pic>
        <p:nvPicPr>
          <p:cNvPr id="285" name="Google Shape;285;p47"/>
          <p:cNvPicPr preferRelativeResize="0"/>
          <p:nvPr/>
        </p:nvPicPr>
        <p:blipFill>
          <a:blip r:embed="rId5">
            <a:alphaModFix/>
          </a:blip>
          <a:stretch>
            <a:fillRect/>
          </a:stretch>
        </p:blipFill>
        <p:spPr>
          <a:xfrm>
            <a:off x="160899" y="4748856"/>
            <a:ext cx="1859951" cy="374225"/>
          </a:xfrm>
          <a:prstGeom prst="rect">
            <a:avLst/>
          </a:prstGeom>
          <a:noFill/>
          <a:ln>
            <a:noFill/>
          </a:ln>
        </p:spPr>
      </p:pic>
      <p:sp>
        <p:nvSpPr>
          <p:cNvPr id="286" name="Google Shape;286;p47"/>
          <p:cNvSpPr txBox="1"/>
          <p:nvPr>
            <p:ph type="ctrTitle"/>
          </p:nvPr>
        </p:nvSpPr>
        <p:spPr>
          <a:xfrm>
            <a:off x="1128575" y="433950"/>
            <a:ext cx="6449100" cy="957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no"/>
              <a:t>Samme innlogging for </a:t>
            </a:r>
            <a:r>
              <a:rPr lang="no">
                <a:solidFill>
                  <a:srgbClr val="003253"/>
                </a:solidFill>
              </a:rPr>
              <a:t>Prepare og Live</a:t>
            </a:r>
            <a:endParaRPr>
              <a:solidFill>
                <a:srgbClr val="003253"/>
              </a:solidFill>
            </a:endParaRPr>
          </a:p>
        </p:txBody>
      </p:sp>
      <p:sp>
        <p:nvSpPr>
          <p:cNvPr id="287" name="Google Shape;287;p47"/>
          <p:cNvSpPr txBox="1"/>
          <p:nvPr>
            <p:ph idx="4294967295" type="title"/>
          </p:nvPr>
        </p:nvSpPr>
        <p:spPr>
          <a:xfrm>
            <a:off x="84100" y="0"/>
            <a:ext cx="1936800" cy="30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o" sz="1000">
                <a:solidFill>
                  <a:schemeClr val="lt1"/>
                </a:solidFill>
              </a:rPr>
              <a:t>Innl</a:t>
            </a:r>
            <a:r>
              <a:rPr lang="no" sz="1000">
                <a:solidFill>
                  <a:schemeClr val="lt1"/>
                </a:solidFill>
              </a:rPr>
              <a:t>ogging for møtedeltakere </a:t>
            </a:r>
            <a:endParaRPr sz="1000">
              <a:solidFill>
                <a:schemeClr val="lt1"/>
              </a:solidFill>
            </a:endParaRPr>
          </a:p>
        </p:txBody>
      </p:sp>
      <p:sp>
        <p:nvSpPr>
          <p:cNvPr id="288" name="Google Shape;288;p47"/>
          <p:cNvSpPr txBox="1"/>
          <p:nvPr>
            <p:ph idx="1" type="body"/>
          </p:nvPr>
        </p:nvSpPr>
        <p:spPr>
          <a:xfrm>
            <a:off x="5180550" y="2009825"/>
            <a:ext cx="39966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no" sz="1300">
                <a:solidFill>
                  <a:srgbClr val="003253"/>
                </a:solidFill>
              </a:rPr>
              <a:t>Dere</a:t>
            </a:r>
            <a:r>
              <a:rPr b="1" lang="no" sz="1300">
                <a:solidFill>
                  <a:srgbClr val="003253"/>
                </a:solidFill>
              </a:rPr>
              <a:t> logger fortsatt inn på app.agendalive.no</a:t>
            </a:r>
            <a:endParaRPr b="1" sz="1300">
              <a:solidFill>
                <a:srgbClr val="003253"/>
              </a:solidFill>
            </a:endParaRPr>
          </a:p>
        </p:txBody>
      </p:sp>
      <p:pic>
        <p:nvPicPr>
          <p:cNvPr id="289" name="Google Shape;289;p47"/>
          <p:cNvPicPr preferRelativeResize="0"/>
          <p:nvPr/>
        </p:nvPicPr>
        <p:blipFill>
          <a:blip r:embed="rId3">
            <a:alphaModFix/>
          </a:blip>
          <a:stretch>
            <a:fillRect/>
          </a:stretch>
        </p:blipFill>
        <p:spPr>
          <a:xfrm rot="-2038966">
            <a:off x="4831427" y="2035667"/>
            <a:ext cx="263418" cy="263412"/>
          </a:xfrm>
          <a:prstGeom prst="rect">
            <a:avLst/>
          </a:prstGeom>
          <a:noFill/>
          <a:ln>
            <a:noFill/>
          </a:ln>
        </p:spPr>
      </p:pic>
      <p:sp>
        <p:nvSpPr>
          <p:cNvPr id="290" name="Google Shape;290;p47"/>
          <p:cNvSpPr txBox="1"/>
          <p:nvPr/>
        </p:nvSpPr>
        <p:spPr>
          <a:xfrm>
            <a:off x="134075" y="39275"/>
            <a:ext cx="1812300" cy="261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Ubuntu"/>
              <a:ea typeface="Ubuntu"/>
              <a:cs typeface="Ubuntu"/>
              <a:sym typeface="Ubuntu"/>
            </a:endParaRPr>
          </a:p>
        </p:txBody>
      </p:sp>
      <p:pic>
        <p:nvPicPr>
          <p:cNvPr id="291" name="Google Shape;291;p47"/>
          <p:cNvPicPr preferRelativeResize="0"/>
          <p:nvPr/>
        </p:nvPicPr>
        <p:blipFill>
          <a:blip r:embed="rId6">
            <a:alphaModFix/>
          </a:blip>
          <a:stretch>
            <a:fillRect/>
          </a:stretch>
        </p:blipFill>
        <p:spPr>
          <a:xfrm>
            <a:off x="6573875" y="3450100"/>
            <a:ext cx="2490000" cy="1198800"/>
          </a:xfrm>
          <a:prstGeom prst="roundRect">
            <a:avLst>
              <a:gd fmla="val 16667" name="adj"/>
            </a:avLst>
          </a:prstGeom>
          <a:noFill/>
          <a:ln>
            <a:noFill/>
          </a:ln>
        </p:spPr>
      </p:pic>
      <p:pic>
        <p:nvPicPr>
          <p:cNvPr id="292" name="Google Shape;292;p47"/>
          <p:cNvPicPr preferRelativeResize="0"/>
          <p:nvPr/>
        </p:nvPicPr>
        <p:blipFill>
          <a:blip r:embed="rId7">
            <a:alphaModFix/>
          </a:blip>
          <a:stretch>
            <a:fillRect/>
          </a:stretch>
        </p:blipFill>
        <p:spPr>
          <a:xfrm>
            <a:off x="281050" y="3418675"/>
            <a:ext cx="2236200" cy="1230300"/>
          </a:xfrm>
          <a:prstGeom prst="roundRect">
            <a:avLst>
              <a:gd fmla="val 16667" name="adj"/>
            </a:avLst>
          </a:prstGeom>
          <a:noFill/>
          <a:ln>
            <a:noFill/>
          </a:ln>
        </p:spPr>
      </p:pic>
      <p:sp>
        <p:nvSpPr>
          <p:cNvPr id="293" name="Google Shape;293;p47"/>
          <p:cNvSpPr/>
          <p:nvPr/>
        </p:nvSpPr>
        <p:spPr>
          <a:xfrm>
            <a:off x="1633225" y="2989975"/>
            <a:ext cx="1067700" cy="428700"/>
          </a:xfrm>
          <a:prstGeom prst="bentArrow">
            <a:avLst>
              <a:gd fmla="val 25000" name="adj1"/>
              <a:gd fmla="val 25000" name="adj2"/>
              <a:gd fmla="val 25000" name="adj3"/>
              <a:gd fmla="val 43750" name="adj4"/>
            </a:avLst>
          </a:prstGeom>
          <a:solidFill>
            <a:srgbClr val="F0E0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47"/>
          <p:cNvSpPr/>
          <p:nvPr/>
        </p:nvSpPr>
        <p:spPr>
          <a:xfrm flipH="1">
            <a:off x="6534950" y="3021400"/>
            <a:ext cx="1067700" cy="428700"/>
          </a:xfrm>
          <a:prstGeom prst="bentArrow">
            <a:avLst>
              <a:gd fmla="val 25000" name="adj1"/>
              <a:gd fmla="val 25000" name="adj2"/>
              <a:gd fmla="val 25000" name="adj3"/>
              <a:gd fmla="val 43750" name="adj4"/>
            </a:avLst>
          </a:prstGeom>
          <a:solidFill>
            <a:srgbClr val="F0E0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48"/>
          <p:cNvPicPr preferRelativeResize="0"/>
          <p:nvPr/>
        </p:nvPicPr>
        <p:blipFill>
          <a:blip r:embed="rId3">
            <a:alphaModFix/>
          </a:blip>
          <a:stretch>
            <a:fillRect/>
          </a:stretch>
        </p:blipFill>
        <p:spPr>
          <a:xfrm>
            <a:off x="135575" y="4812147"/>
            <a:ext cx="1269924" cy="255525"/>
          </a:xfrm>
          <a:prstGeom prst="rect">
            <a:avLst/>
          </a:prstGeom>
          <a:noFill/>
          <a:ln>
            <a:noFill/>
          </a:ln>
        </p:spPr>
      </p:pic>
      <p:sp>
        <p:nvSpPr>
          <p:cNvPr id="300" name="Google Shape;300;p48"/>
          <p:cNvSpPr txBox="1"/>
          <p:nvPr>
            <p:ph idx="1" type="body"/>
          </p:nvPr>
        </p:nvSpPr>
        <p:spPr>
          <a:xfrm>
            <a:off x="775175" y="1377175"/>
            <a:ext cx="3595800" cy="31794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rPr b="1" lang="no" sz="1400"/>
              <a:t>Man logger fortsatt ind i appen </a:t>
            </a:r>
            <a:endParaRPr b="1" sz="1400"/>
          </a:p>
          <a:p>
            <a:pPr indent="0" lvl="0" marL="0" rtl="0" algn="l">
              <a:lnSpc>
                <a:spcPct val="150000"/>
              </a:lnSpc>
              <a:spcBef>
                <a:spcPts val="1200"/>
              </a:spcBef>
              <a:spcAft>
                <a:spcPts val="0"/>
              </a:spcAft>
              <a:buNone/>
            </a:pPr>
            <a:r>
              <a:rPr b="1" lang="no" sz="1400"/>
              <a:t>Deretter vil man få en liten ekstra notifikasjon, hvor man må godkjende innlogging</a:t>
            </a:r>
            <a:endParaRPr b="1" sz="1400"/>
          </a:p>
          <a:p>
            <a:pPr indent="0" lvl="0" marL="0" rtl="0" algn="l">
              <a:lnSpc>
                <a:spcPct val="150000"/>
              </a:lnSpc>
              <a:spcBef>
                <a:spcPts val="1200"/>
              </a:spcBef>
              <a:spcAft>
                <a:spcPts val="0"/>
              </a:spcAft>
              <a:buNone/>
            </a:pPr>
            <a:r>
              <a:rPr b="1" lang="no" sz="1400"/>
              <a:t>Samme godkjennningsnotifikasjon vil dukke opp, når man bytter organisasjon, eller når man bytter over til Live</a:t>
            </a:r>
            <a:endParaRPr b="1" sz="1400"/>
          </a:p>
          <a:p>
            <a:pPr indent="0" lvl="0" marL="0" rtl="0" algn="l">
              <a:lnSpc>
                <a:spcPct val="150000"/>
              </a:lnSpc>
              <a:spcBef>
                <a:spcPts val="1200"/>
              </a:spcBef>
              <a:spcAft>
                <a:spcPts val="1200"/>
              </a:spcAft>
              <a:buNone/>
            </a:pPr>
            <a:r>
              <a:t/>
            </a:r>
            <a:endParaRPr b="1" sz="1400"/>
          </a:p>
        </p:txBody>
      </p:sp>
      <p:pic>
        <p:nvPicPr>
          <p:cNvPr id="301" name="Google Shape;301;p48"/>
          <p:cNvPicPr preferRelativeResize="0"/>
          <p:nvPr/>
        </p:nvPicPr>
        <p:blipFill>
          <a:blip r:embed="rId4">
            <a:alphaModFix/>
          </a:blip>
          <a:stretch>
            <a:fillRect/>
          </a:stretch>
        </p:blipFill>
        <p:spPr>
          <a:xfrm rot="-2039065">
            <a:off x="408166" y="1439140"/>
            <a:ext cx="237871" cy="237868"/>
          </a:xfrm>
          <a:prstGeom prst="rect">
            <a:avLst/>
          </a:prstGeom>
          <a:noFill/>
          <a:ln>
            <a:noFill/>
          </a:ln>
        </p:spPr>
      </p:pic>
      <p:pic>
        <p:nvPicPr>
          <p:cNvPr id="302" name="Google Shape;302;p48"/>
          <p:cNvPicPr preferRelativeResize="0"/>
          <p:nvPr/>
        </p:nvPicPr>
        <p:blipFill>
          <a:blip r:embed="rId4">
            <a:alphaModFix/>
          </a:blip>
          <a:stretch>
            <a:fillRect/>
          </a:stretch>
        </p:blipFill>
        <p:spPr>
          <a:xfrm rot="-2039190">
            <a:off x="405407" y="2112516"/>
            <a:ext cx="243386" cy="243393"/>
          </a:xfrm>
          <a:prstGeom prst="rect">
            <a:avLst/>
          </a:prstGeom>
          <a:noFill/>
          <a:ln>
            <a:noFill/>
          </a:ln>
        </p:spPr>
      </p:pic>
      <p:pic>
        <p:nvPicPr>
          <p:cNvPr id="303" name="Google Shape;303;p48"/>
          <p:cNvPicPr preferRelativeResize="0"/>
          <p:nvPr/>
        </p:nvPicPr>
        <p:blipFill>
          <a:blip r:embed="rId4">
            <a:alphaModFix/>
          </a:blip>
          <a:stretch>
            <a:fillRect/>
          </a:stretch>
        </p:blipFill>
        <p:spPr>
          <a:xfrm rot="-2039173">
            <a:off x="402932" y="3301577"/>
            <a:ext cx="248339" cy="248345"/>
          </a:xfrm>
          <a:prstGeom prst="rect">
            <a:avLst/>
          </a:prstGeom>
          <a:noFill/>
          <a:ln>
            <a:noFill/>
          </a:ln>
        </p:spPr>
      </p:pic>
      <p:pic>
        <p:nvPicPr>
          <p:cNvPr id="304" name="Google Shape;304;p48"/>
          <p:cNvPicPr preferRelativeResize="0"/>
          <p:nvPr/>
        </p:nvPicPr>
        <p:blipFill>
          <a:blip r:embed="rId5">
            <a:alphaModFix/>
          </a:blip>
          <a:stretch>
            <a:fillRect/>
          </a:stretch>
        </p:blipFill>
        <p:spPr>
          <a:xfrm>
            <a:off x="4909625" y="847850"/>
            <a:ext cx="3917276" cy="3286049"/>
          </a:xfrm>
          <a:prstGeom prst="rect">
            <a:avLst/>
          </a:prstGeom>
          <a:noFill/>
          <a:ln>
            <a:noFill/>
          </a:ln>
        </p:spPr>
      </p:pic>
      <p:sp>
        <p:nvSpPr>
          <p:cNvPr id="305" name="Google Shape;305;p48"/>
          <p:cNvSpPr txBox="1"/>
          <p:nvPr>
            <p:ph type="ctrTitle"/>
          </p:nvPr>
        </p:nvSpPr>
        <p:spPr>
          <a:xfrm>
            <a:off x="320625" y="525850"/>
            <a:ext cx="4012200" cy="62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no"/>
              <a:t>M</a:t>
            </a:r>
            <a:r>
              <a:rPr lang="no"/>
              <a:t>ed og uten AD</a:t>
            </a:r>
            <a:endParaRPr/>
          </a:p>
        </p:txBody>
      </p:sp>
      <p:sp>
        <p:nvSpPr>
          <p:cNvPr id="306" name="Google Shape;306;p48"/>
          <p:cNvSpPr txBox="1"/>
          <p:nvPr>
            <p:ph idx="4294967295" type="title"/>
          </p:nvPr>
        </p:nvSpPr>
        <p:spPr>
          <a:xfrm>
            <a:off x="84100" y="0"/>
            <a:ext cx="1936800" cy="30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o" sz="1000">
                <a:solidFill>
                  <a:schemeClr val="lt1"/>
                </a:solidFill>
              </a:rPr>
              <a:t>Innlogging for møtedeltakere </a:t>
            </a:r>
            <a:endParaRPr sz="1000">
              <a:solidFill>
                <a:schemeClr val="lt1"/>
              </a:solidFill>
            </a:endParaRPr>
          </a:p>
        </p:txBody>
      </p:sp>
      <p:sp>
        <p:nvSpPr>
          <p:cNvPr id="307" name="Google Shape;307;p48"/>
          <p:cNvSpPr txBox="1"/>
          <p:nvPr/>
        </p:nvSpPr>
        <p:spPr>
          <a:xfrm>
            <a:off x="134075" y="39275"/>
            <a:ext cx="1812300" cy="261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Ubuntu"/>
              <a:ea typeface="Ubuntu"/>
              <a:cs typeface="Ubuntu"/>
              <a:sym typeface="Ubuntu"/>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9"/>
          <p:cNvSpPr txBox="1"/>
          <p:nvPr>
            <p:ph type="ctrTitle"/>
          </p:nvPr>
        </p:nvSpPr>
        <p:spPr>
          <a:xfrm>
            <a:off x="713750" y="438575"/>
            <a:ext cx="40122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no"/>
              <a:t>Unntatt</a:t>
            </a:r>
            <a:r>
              <a:rPr lang="no"/>
              <a:t> AD</a:t>
            </a:r>
            <a:endParaRPr/>
          </a:p>
        </p:txBody>
      </p:sp>
      <p:sp>
        <p:nvSpPr>
          <p:cNvPr id="313" name="Google Shape;313;p49"/>
          <p:cNvSpPr txBox="1"/>
          <p:nvPr>
            <p:ph idx="1" type="body"/>
          </p:nvPr>
        </p:nvSpPr>
        <p:spPr>
          <a:xfrm>
            <a:off x="748450" y="1392250"/>
            <a:ext cx="35958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no"/>
              <a:t>Brukere som er unntatt AD, kan nå bruke sin AD-mail som brukernavn.</a:t>
            </a:r>
            <a:endParaRPr b="1"/>
          </a:p>
          <a:p>
            <a:pPr indent="0" lvl="0" marL="0" rtl="0" algn="l">
              <a:spcBef>
                <a:spcPts val="1200"/>
              </a:spcBef>
              <a:spcAft>
                <a:spcPts val="1200"/>
              </a:spcAft>
              <a:buNone/>
            </a:pPr>
            <a:r>
              <a:rPr b="1" lang="no"/>
              <a:t>Når de taster inn AD-mailen som brukernavn, må de oppgi et selvvalgt passord</a:t>
            </a:r>
            <a:endParaRPr b="1"/>
          </a:p>
        </p:txBody>
      </p:sp>
      <p:sp>
        <p:nvSpPr>
          <p:cNvPr id="314" name="Google Shape;314;p49"/>
          <p:cNvSpPr txBox="1"/>
          <p:nvPr>
            <p:ph type="ctrTitle"/>
          </p:nvPr>
        </p:nvSpPr>
        <p:spPr>
          <a:xfrm>
            <a:off x="4959825" y="379725"/>
            <a:ext cx="40122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no">
                <a:solidFill>
                  <a:srgbClr val="003253"/>
                </a:solidFill>
              </a:rPr>
              <a:t>Med AD</a:t>
            </a:r>
            <a:endParaRPr>
              <a:solidFill>
                <a:srgbClr val="003253"/>
              </a:solidFill>
            </a:endParaRPr>
          </a:p>
        </p:txBody>
      </p:sp>
      <p:sp>
        <p:nvSpPr>
          <p:cNvPr id="315" name="Google Shape;315;p49"/>
          <p:cNvSpPr txBox="1"/>
          <p:nvPr>
            <p:ph idx="1" type="body"/>
          </p:nvPr>
        </p:nvSpPr>
        <p:spPr>
          <a:xfrm>
            <a:off x="5348000" y="1392250"/>
            <a:ext cx="39378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no">
                <a:solidFill>
                  <a:srgbClr val="003253"/>
                </a:solidFill>
              </a:rPr>
              <a:t>Passordet vil forsvinne etter at AD-mailen er oppgitt, og brukeren vil bli logget inn</a:t>
            </a:r>
            <a:endParaRPr b="1">
              <a:solidFill>
                <a:srgbClr val="003253"/>
              </a:solidFill>
            </a:endParaRPr>
          </a:p>
        </p:txBody>
      </p:sp>
      <p:pic>
        <p:nvPicPr>
          <p:cNvPr id="316" name="Google Shape;316;p49"/>
          <p:cNvPicPr preferRelativeResize="0"/>
          <p:nvPr/>
        </p:nvPicPr>
        <p:blipFill>
          <a:blip r:embed="rId3">
            <a:alphaModFix/>
          </a:blip>
          <a:stretch>
            <a:fillRect/>
          </a:stretch>
        </p:blipFill>
        <p:spPr>
          <a:xfrm rot="-2039186">
            <a:off x="340334" y="1527880"/>
            <a:ext cx="251579" cy="251587"/>
          </a:xfrm>
          <a:prstGeom prst="rect">
            <a:avLst/>
          </a:prstGeom>
          <a:noFill/>
          <a:ln>
            <a:noFill/>
          </a:ln>
        </p:spPr>
      </p:pic>
      <p:pic>
        <p:nvPicPr>
          <p:cNvPr id="317" name="Google Shape;317;p49"/>
          <p:cNvPicPr preferRelativeResize="0"/>
          <p:nvPr/>
        </p:nvPicPr>
        <p:blipFill rotWithShape="1">
          <a:blip r:embed="rId4">
            <a:alphaModFix/>
          </a:blip>
          <a:srcRect b="0" l="0" r="0" t="0"/>
          <a:stretch/>
        </p:blipFill>
        <p:spPr>
          <a:xfrm>
            <a:off x="497363" y="2678275"/>
            <a:ext cx="3355274" cy="1897175"/>
          </a:xfrm>
          <a:prstGeom prst="rect">
            <a:avLst/>
          </a:prstGeom>
          <a:noFill/>
          <a:ln>
            <a:noFill/>
          </a:ln>
        </p:spPr>
      </p:pic>
      <p:pic>
        <p:nvPicPr>
          <p:cNvPr id="318" name="Google Shape;318;p49"/>
          <p:cNvPicPr preferRelativeResize="0"/>
          <p:nvPr/>
        </p:nvPicPr>
        <p:blipFill rotWithShape="1">
          <a:blip r:embed="rId5">
            <a:alphaModFix/>
          </a:blip>
          <a:srcRect b="0" l="0" r="0" t="0"/>
          <a:stretch/>
        </p:blipFill>
        <p:spPr>
          <a:xfrm>
            <a:off x="5479838" y="2655500"/>
            <a:ext cx="3435827" cy="1942724"/>
          </a:xfrm>
          <a:prstGeom prst="rect">
            <a:avLst/>
          </a:prstGeom>
          <a:noFill/>
          <a:ln>
            <a:noFill/>
          </a:ln>
        </p:spPr>
      </p:pic>
      <p:sp>
        <p:nvSpPr>
          <p:cNvPr id="319" name="Google Shape;319;p49"/>
          <p:cNvSpPr/>
          <p:nvPr/>
        </p:nvSpPr>
        <p:spPr>
          <a:xfrm>
            <a:off x="6702925" y="3014175"/>
            <a:ext cx="851400" cy="645600"/>
          </a:xfrm>
          <a:prstGeom prst="ellipse">
            <a:avLst/>
          </a:prstGeom>
          <a:noFill/>
          <a:ln cap="flat" cmpd="sng" w="9525">
            <a:solidFill>
              <a:srgbClr val="B2DB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49"/>
          <p:cNvSpPr/>
          <p:nvPr/>
        </p:nvSpPr>
        <p:spPr>
          <a:xfrm>
            <a:off x="1629200" y="2940228"/>
            <a:ext cx="1005900" cy="793500"/>
          </a:xfrm>
          <a:prstGeom prst="ellipse">
            <a:avLst/>
          </a:prstGeom>
          <a:noFill/>
          <a:ln cap="flat" cmpd="sng" w="9525">
            <a:solidFill>
              <a:srgbClr val="B2DB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1" name="Google Shape;321;p49"/>
          <p:cNvPicPr preferRelativeResize="0"/>
          <p:nvPr/>
        </p:nvPicPr>
        <p:blipFill>
          <a:blip r:embed="rId6">
            <a:alphaModFix/>
          </a:blip>
          <a:stretch>
            <a:fillRect/>
          </a:stretch>
        </p:blipFill>
        <p:spPr>
          <a:xfrm>
            <a:off x="160899" y="4748856"/>
            <a:ext cx="1859951" cy="374225"/>
          </a:xfrm>
          <a:prstGeom prst="rect">
            <a:avLst/>
          </a:prstGeom>
          <a:noFill/>
          <a:ln>
            <a:noFill/>
          </a:ln>
        </p:spPr>
      </p:pic>
      <p:pic>
        <p:nvPicPr>
          <p:cNvPr id="322" name="Google Shape;322;p49"/>
          <p:cNvPicPr preferRelativeResize="0"/>
          <p:nvPr/>
        </p:nvPicPr>
        <p:blipFill>
          <a:blip r:embed="rId3">
            <a:alphaModFix/>
          </a:blip>
          <a:stretch>
            <a:fillRect/>
          </a:stretch>
        </p:blipFill>
        <p:spPr>
          <a:xfrm rot="-2039186">
            <a:off x="340334" y="2097230"/>
            <a:ext cx="251579" cy="251587"/>
          </a:xfrm>
          <a:prstGeom prst="rect">
            <a:avLst/>
          </a:prstGeom>
          <a:noFill/>
          <a:ln>
            <a:noFill/>
          </a:ln>
        </p:spPr>
      </p:pic>
      <p:pic>
        <p:nvPicPr>
          <p:cNvPr id="323" name="Google Shape;323;p49"/>
          <p:cNvPicPr preferRelativeResize="0"/>
          <p:nvPr/>
        </p:nvPicPr>
        <p:blipFill>
          <a:blip r:embed="rId3">
            <a:alphaModFix/>
          </a:blip>
          <a:stretch>
            <a:fillRect/>
          </a:stretch>
        </p:blipFill>
        <p:spPr>
          <a:xfrm rot="-2039186">
            <a:off x="5047609" y="1527880"/>
            <a:ext cx="251579" cy="251587"/>
          </a:xfrm>
          <a:prstGeom prst="rect">
            <a:avLst/>
          </a:prstGeom>
          <a:noFill/>
          <a:ln>
            <a:noFill/>
          </a:ln>
        </p:spPr>
      </p:pic>
      <p:sp>
        <p:nvSpPr>
          <p:cNvPr id="324" name="Google Shape;324;p49"/>
          <p:cNvSpPr txBox="1"/>
          <p:nvPr>
            <p:ph idx="4294967295" type="title"/>
          </p:nvPr>
        </p:nvSpPr>
        <p:spPr>
          <a:xfrm>
            <a:off x="84100" y="0"/>
            <a:ext cx="1936800" cy="30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o" sz="1000">
                <a:solidFill>
                  <a:schemeClr val="lt1"/>
                </a:solidFill>
              </a:rPr>
              <a:t>Innlogging for møtedeltakere </a:t>
            </a:r>
            <a:endParaRPr sz="1000">
              <a:solidFill>
                <a:schemeClr val="lt1"/>
              </a:solidFill>
            </a:endParaRPr>
          </a:p>
        </p:txBody>
      </p:sp>
      <p:sp>
        <p:nvSpPr>
          <p:cNvPr id="325" name="Google Shape;325;p49"/>
          <p:cNvSpPr txBox="1"/>
          <p:nvPr/>
        </p:nvSpPr>
        <p:spPr>
          <a:xfrm>
            <a:off x="134075" y="39275"/>
            <a:ext cx="1812300" cy="261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Ubuntu"/>
              <a:ea typeface="Ubuntu"/>
              <a:cs typeface="Ubuntu"/>
              <a:sym typeface="Ubuntu"/>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50"/>
          <p:cNvPicPr preferRelativeResize="0"/>
          <p:nvPr/>
        </p:nvPicPr>
        <p:blipFill>
          <a:blip r:embed="rId3">
            <a:alphaModFix/>
          </a:blip>
          <a:stretch>
            <a:fillRect/>
          </a:stretch>
        </p:blipFill>
        <p:spPr>
          <a:xfrm>
            <a:off x="135575" y="4812147"/>
            <a:ext cx="1269924" cy="255525"/>
          </a:xfrm>
          <a:prstGeom prst="rect">
            <a:avLst/>
          </a:prstGeom>
          <a:noFill/>
          <a:ln>
            <a:noFill/>
          </a:ln>
        </p:spPr>
      </p:pic>
      <p:sp>
        <p:nvSpPr>
          <p:cNvPr id="331" name="Google Shape;331;p50"/>
          <p:cNvSpPr txBox="1"/>
          <p:nvPr>
            <p:ph type="ctrTitle"/>
          </p:nvPr>
        </p:nvSpPr>
        <p:spPr>
          <a:xfrm>
            <a:off x="305450" y="379725"/>
            <a:ext cx="4012200" cy="957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no"/>
              <a:t>Profilinnstillinger</a:t>
            </a:r>
            <a:endParaRPr/>
          </a:p>
        </p:txBody>
      </p:sp>
      <p:sp>
        <p:nvSpPr>
          <p:cNvPr id="332" name="Google Shape;332;p50"/>
          <p:cNvSpPr txBox="1"/>
          <p:nvPr>
            <p:ph idx="1" type="body"/>
          </p:nvPr>
        </p:nvSpPr>
        <p:spPr>
          <a:xfrm>
            <a:off x="748450" y="1392250"/>
            <a:ext cx="3595800" cy="31794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rPr b="1" lang="no"/>
              <a:t>Profilinnstillingene finner du i den nye </a:t>
            </a:r>
            <a:r>
              <a:rPr b="1" lang="no"/>
              <a:t>brukeradministrasjon</a:t>
            </a:r>
            <a:r>
              <a:rPr b="1" lang="no"/>
              <a:t>. Her kan du fortsatt endre de samme tingene</a:t>
            </a:r>
            <a:endParaRPr b="1"/>
          </a:p>
          <a:p>
            <a:pPr indent="0" lvl="0" marL="0" rtl="0" algn="l">
              <a:lnSpc>
                <a:spcPct val="150000"/>
              </a:lnSpc>
              <a:spcBef>
                <a:spcPts val="1200"/>
              </a:spcBef>
              <a:spcAft>
                <a:spcPts val="0"/>
              </a:spcAft>
              <a:buNone/>
            </a:pPr>
            <a:r>
              <a:rPr b="1" lang="no"/>
              <a:t>NYTT: Brukeren kan endre sitt brukernavn</a:t>
            </a:r>
            <a:endParaRPr b="1"/>
          </a:p>
          <a:p>
            <a:pPr indent="0" lvl="0" marL="0" rtl="0" algn="l">
              <a:lnSpc>
                <a:spcPct val="150000"/>
              </a:lnSpc>
              <a:spcBef>
                <a:spcPts val="1200"/>
              </a:spcBef>
              <a:spcAft>
                <a:spcPts val="0"/>
              </a:spcAft>
              <a:buClr>
                <a:schemeClr val="dk1"/>
              </a:buClr>
              <a:buSzPts val="1100"/>
              <a:buFont typeface="Arial"/>
              <a:buNone/>
            </a:pPr>
            <a:r>
              <a:rPr b="1" lang="no"/>
              <a:t>NYTT: Brukeren kan aktivere 2-faktor-autentisering på sin egen brukerkonto, slik at det gjelder for alle de organisasjoner som brukeren er medlem av </a:t>
            </a:r>
            <a:endParaRPr b="1"/>
          </a:p>
          <a:p>
            <a:pPr indent="0" lvl="0" marL="0" rtl="0" algn="l">
              <a:lnSpc>
                <a:spcPct val="150000"/>
              </a:lnSpc>
              <a:spcBef>
                <a:spcPts val="1200"/>
              </a:spcBef>
              <a:spcAft>
                <a:spcPts val="1200"/>
              </a:spcAft>
              <a:buNone/>
            </a:pPr>
            <a:r>
              <a:t/>
            </a:r>
            <a:endParaRPr b="1"/>
          </a:p>
        </p:txBody>
      </p:sp>
      <p:pic>
        <p:nvPicPr>
          <p:cNvPr id="333" name="Google Shape;333;p50"/>
          <p:cNvPicPr preferRelativeResize="0"/>
          <p:nvPr/>
        </p:nvPicPr>
        <p:blipFill>
          <a:blip r:embed="rId4">
            <a:alphaModFix/>
          </a:blip>
          <a:stretch>
            <a:fillRect/>
          </a:stretch>
        </p:blipFill>
        <p:spPr>
          <a:xfrm rot="-2038948">
            <a:off x="361907" y="1658999"/>
            <a:ext cx="263041" cy="263033"/>
          </a:xfrm>
          <a:prstGeom prst="rect">
            <a:avLst/>
          </a:prstGeom>
          <a:noFill/>
          <a:ln>
            <a:noFill/>
          </a:ln>
        </p:spPr>
      </p:pic>
      <p:pic>
        <p:nvPicPr>
          <p:cNvPr id="334" name="Google Shape;334;p50"/>
          <p:cNvPicPr preferRelativeResize="0"/>
          <p:nvPr/>
        </p:nvPicPr>
        <p:blipFill>
          <a:blip r:embed="rId4">
            <a:alphaModFix/>
          </a:blip>
          <a:stretch>
            <a:fillRect/>
          </a:stretch>
        </p:blipFill>
        <p:spPr>
          <a:xfrm rot="-2039186">
            <a:off x="367646" y="2395155"/>
            <a:ext cx="251579" cy="251587"/>
          </a:xfrm>
          <a:prstGeom prst="rect">
            <a:avLst/>
          </a:prstGeom>
          <a:noFill/>
          <a:ln>
            <a:noFill/>
          </a:ln>
        </p:spPr>
      </p:pic>
      <p:pic>
        <p:nvPicPr>
          <p:cNvPr id="335" name="Google Shape;335;p50"/>
          <p:cNvPicPr preferRelativeResize="0"/>
          <p:nvPr/>
        </p:nvPicPr>
        <p:blipFill rotWithShape="1">
          <a:blip r:embed="rId5">
            <a:alphaModFix/>
          </a:blip>
          <a:srcRect b="4260" l="0" r="0" t="-4259"/>
          <a:stretch/>
        </p:blipFill>
        <p:spPr>
          <a:xfrm>
            <a:off x="4476400" y="1104450"/>
            <a:ext cx="4939049" cy="2792676"/>
          </a:xfrm>
          <a:prstGeom prst="rect">
            <a:avLst/>
          </a:prstGeom>
          <a:noFill/>
          <a:ln>
            <a:noFill/>
          </a:ln>
        </p:spPr>
      </p:pic>
      <p:sp>
        <p:nvSpPr>
          <p:cNvPr id="336" name="Google Shape;336;p50"/>
          <p:cNvSpPr/>
          <p:nvPr/>
        </p:nvSpPr>
        <p:spPr>
          <a:xfrm>
            <a:off x="6331098" y="1907909"/>
            <a:ext cx="1803000" cy="499200"/>
          </a:xfrm>
          <a:prstGeom prst="ellipse">
            <a:avLst/>
          </a:prstGeom>
          <a:noFill/>
          <a:ln cap="flat" cmpd="sng" w="19050">
            <a:solidFill>
              <a:srgbClr val="B2DB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50"/>
          <p:cNvSpPr/>
          <p:nvPr/>
        </p:nvSpPr>
        <p:spPr>
          <a:xfrm rot="3660217">
            <a:off x="5836066" y="2156456"/>
            <a:ext cx="430115" cy="695407"/>
          </a:xfrm>
          <a:prstGeom prst="upArrow">
            <a:avLst>
              <a:gd fmla="val 50000" name="adj1"/>
              <a:gd fmla="val 50000" name="adj2"/>
            </a:avLst>
          </a:prstGeom>
          <a:solidFill>
            <a:srgbClr val="B2DBD9"/>
          </a:solidFill>
          <a:ln cap="flat" cmpd="sng" w="9525">
            <a:solidFill>
              <a:srgbClr val="B2DB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50"/>
          <p:cNvSpPr txBox="1"/>
          <p:nvPr>
            <p:ph idx="4294967295" type="title"/>
          </p:nvPr>
        </p:nvSpPr>
        <p:spPr>
          <a:xfrm>
            <a:off x="84100" y="0"/>
            <a:ext cx="1936800" cy="30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o" sz="1000">
                <a:solidFill>
                  <a:schemeClr val="lt1"/>
                </a:solidFill>
              </a:rPr>
              <a:t>Innlogging for møtedeltakere </a:t>
            </a:r>
            <a:endParaRPr sz="1000">
              <a:solidFill>
                <a:schemeClr val="lt1"/>
              </a:solidFill>
            </a:endParaRPr>
          </a:p>
        </p:txBody>
      </p:sp>
      <p:sp>
        <p:nvSpPr>
          <p:cNvPr id="339" name="Google Shape;339;p50"/>
          <p:cNvSpPr txBox="1"/>
          <p:nvPr/>
        </p:nvSpPr>
        <p:spPr>
          <a:xfrm>
            <a:off x="84100" y="62900"/>
            <a:ext cx="1812300" cy="261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Ubuntu"/>
              <a:ea typeface="Ubuntu"/>
              <a:cs typeface="Ubuntu"/>
              <a:sym typeface="Ubuntu"/>
            </a:endParaRPr>
          </a:p>
        </p:txBody>
      </p:sp>
      <p:pic>
        <p:nvPicPr>
          <p:cNvPr id="340" name="Google Shape;340;p50"/>
          <p:cNvPicPr preferRelativeResize="0"/>
          <p:nvPr/>
        </p:nvPicPr>
        <p:blipFill>
          <a:blip r:embed="rId4">
            <a:alphaModFix/>
          </a:blip>
          <a:stretch>
            <a:fillRect/>
          </a:stretch>
        </p:blipFill>
        <p:spPr>
          <a:xfrm rot="-2039186">
            <a:off x="367634" y="3117655"/>
            <a:ext cx="251579" cy="251587"/>
          </a:xfrm>
          <a:prstGeom prst="rect">
            <a:avLst/>
          </a:prstGeom>
          <a:noFill/>
          <a:ln>
            <a:noFill/>
          </a:ln>
        </p:spPr>
      </p:pic>
      <p:sp>
        <p:nvSpPr>
          <p:cNvPr id="341" name="Google Shape;341;p50"/>
          <p:cNvSpPr/>
          <p:nvPr/>
        </p:nvSpPr>
        <p:spPr>
          <a:xfrm>
            <a:off x="6292558" y="3251828"/>
            <a:ext cx="1580700" cy="387900"/>
          </a:xfrm>
          <a:prstGeom prst="ellipse">
            <a:avLst/>
          </a:prstGeom>
          <a:noFill/>
          <a:ln cap="flat" cmpd="sng" w="19050">
            <a:solidFill>
              <a:srgbClr val="B2DB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50"/>
          <p:cNvSpPr/>
          <p:nvPr/>
        </p:nvSpPr>
        <p:spPr>
          <a:xfrm rot="3476506">
            <a:off x="5874726" y="3380874"/>
            <a:ext cx="344775" cy="587959"/>
          </a:xfrm>
          <a:prstGeom prst="upArrow">
            <a:avLst>
              <a:gd fmla="val 50000" name="adj1"/>
              <a:gd fmla="val 50000" name="adj2"/>
            </a:avLst>
          </a:prstGeom>
          <a:solidFill>
            <a:srgbClr val="B2DBD9"/>
          </a:solidFill>
          <a:ln cap="flat" cmpd="sng" w="9525">
            <a:solidFill>
              <a:srgbClr val="B2DB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irst Agenda Master Templat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